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1" r:id="rId4"/>
  </p:sldMasterIdLst>
  <p:notesMasterIdLst>
    <p:notesMasterId r:id="rId16"/>
  </p:notesMasterIdLst>
  <p:handoutMasterIdLst>
    <p:handoutMasterId r:id="rId17"/>
  </p:handoutMasterIdLst>
  <p:sldIdLst>
    <p:sldId id="256" r:id="rId5"/>
    <p:sldId id="272" r:id="rId6"/>
    <p:sldId id="286" r:id="rId7"/>
    <p:sldId id="290" r:id="rId8"/>
    <p:sldId id="259" r:id="rId9"/>
    <p:sldId id="264" r:id="rId10"/>
    <p:sldId id="288" r:id="rId11"/>
    <p:sldId id="287" r:id="rId12"/>
    <p:sldId id="280" r:id="rId13"/>
    <p:sldId id="291" r:id="rId14"/>
    <p:sldId id="276" r:id="rId15"/>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DD0601"/>
    <a:srgbClr val="FF9900"/>
    <a:srgbClr val="CC3300"/>
    <a:srgbClr val="009900"/>
    <a:srgbClr val="FE5A5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11" autoAdjust="0"/>
    <p:restoredTop sz="94624" autoAdjust="0"/>
  </p:normalViewPr>
  <p:slideViewPr>
    <p:cSldViewPr>
      <p:cViewPr varScale="1">
        <p:scale>
          <a:sx n="86" d="100"/>
          <a:sy n="86" d="100"/>
        </p:scale>
        <p:origin x="1494" y="84"/>
      </p:cViewPr>
      <p:guideLst>
        <p:guide orient="horz" pos="2160"/>
        <p:guide pos="2880"/>
      </p:guideLst>
    </p:cSldViewPr>
  </p:slideViewPr>
  <p:outlineViewPr>
    <p:cViewPr>
      <p:scale>
        <a:sx n="33" d="100"/>
        <a:sy n="33" d="100"/>
      </p:scale>
      <p:origin x="24" y="7644"/>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dirty="0"/>
          </a:p>
        </p:txBody>
      </p:sp>
      <p:sp>
        <p:nvSpPr>
          <p:cNvPr id="28675"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dirty="0"/>
          </a:p>
        </p:txBody>
      </p:sp>
      <p:sp>
        <p:nvSpPr>
          <p:cNvPr id="28676"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dirty="0"/>
          </a:p>
        </p:txBody>
      </p:sp>
      <p:sp>
        <p:nvSpPr>
          <p:cNvPr id="28677"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01626B92-87F8-42A7-B807-3558139DFC84}" type="slidenum">
              <a:rPr lang="en-US"/>
              <a:pPr>
                <a:defRPr/>
              </a:pPr>
              <a:t>‹#›</a:t>
            </a:fld>
            <a:endParaRPr lang="en-US" dirty="0"/>
          </a:p>
        </p:txBody>
      </p:sp>
    </p:spTree>
    <p:extLst>
      <p:ext uri="{BB962C8B-B14F-4D97-AF65-F5344CB8AC3E}">
        <p14:creationId xmlns:p14="http://schemas.microsoft.com/office/powerpoint/2010/main" val="33846685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dirty="0"/>
          </a:p>
        </p:txBody>
      </p:sp>
      <p:sp>
        <p:nvSpPr>
          <p:cNvPr id="22531"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dirty="0"/>
          </a:p>
        </p:txBody>
      </p:sp>
      <p:sp>
        <p:nvSpPr>
          <p:cNvPr id="17412"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3"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2534"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dirty="0"/>
          </a:p>
        </p:txBody>
      </p:sp>
      <p:sp>
        <p:nvSpPr>
          <p:cNvPr id="22535"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5829FE34-9395-4DE2-A674-966C0325FC95}" type="slidenum">
              <a:rPr lang="en-US"/>
              <a:pPr>
                <a:defRPr/>
              </a:pPr>
              <a:t>‹#›</a:t>
            </a:fld>
            <a:endParaRPr lang="en-US" dirty="0"/>
          </a:p>
        </p:txBody>
      </p:sp>
    </p:spTree>
    <p:extLst>
      <p:ext uri="{BB962C8B-B14F-4D97-AF65-F5344CB8AC3E}">
        <p14:creationId xmlns:p14="http://schemas.microsoft.com/office/powerpoint/2010/main" val="402004234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758B14F-06F7-4015-84A2-2B37AD606E15}" type="slidenum">
              <a:rPr lang="en-US" altLang="en-US" smtClean="0"/>
              <a:pPr eaLnBrk="1" hangingPunct="1"/>
              <a:t>5</a:t>
            </a:fld>
            <a:endParaRPr lang="en-US" altLang="en-US" dirty="0" smtClean="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6" name="Rounded Rectangle 5"/>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en-US" smtClean="0"/>
              <a:t>Click to edit Master title style</a:t>
            </a:r>
            <a:endParaRPr lang="en-US"/>
          </a:p>
        </p:txBody>
      </p:sp>
      <p:sp>
        <p:nvSpPr>
          <p:cNvPr id="20" name="Subtitle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7" name="Date Placeholder 18"/>
          <p:cNvSpPr>
            <a:spLocks noGrp="1"/>
          </p:cNvSpPr>
          <p:nvPr>
            <p:ph type="dt" sz="half" idx="10"/>
          </p:nvPr>
        </p:nvSpPr>
        <p:spPr/>
        <p:txBody>
          <a:bodyPr/>
          <a:lstStyle>
            <a:lvl1pPr>
              <a:defRPr/>
            </a:lvl1pPr>
            <a:extLst/>
          </a:lstStyle>
          <a:p>
            <a:pPr>
              <a:defRPr/>
            </a:pPr>
            <a:endParaRPr lang="en-US" dirty="0"/>
          </a:p>
        </p:txBody>
      </p:sp>
      <p:sp>
        <p:nvSpPr>
          <p:cNvPr id="8" name="Footer Placeholder 7"/>
          <p:cNvSpPr>
            <a:spLocks noGrp="1"/>
          </p:cNvSpPr>
          <p:nvPr>
            <p:ph type="ftr" sz="quarter" idx="11"/>
          </p:nvPr>
        </p:nvSpPr>
        <p:spPr/>
        <p:txBody>
          <a:bodyPr/>
          <a:lstStyle>
            <a:lvl1pPr>
              <a:defRPr/>
            </a:lvl1pPr>
            <a:extLst/>
          </a:lstStyle>
          <a:p>
            <a:pPr>
              <a:defRPr/>
            </a:pPr>
            <a:endParaRPr lang="en-US" dirty="0"/>
          </a:p>
        </p:txBody>
      </p:sp>
      <p:sp>
        <p:nvSpPr>
          <p:cNvPr id="9" name="Slide Number Placeholder 10"/>
          <p:cNvSpPr>
            <a:spLocks noGrp="1"/>
          </p:cNvSpPr>
          <p:nvPr>
            <p:ph type="sldNum" sz="quarter" idx="12"/>
          </p:nvPr>
        </p:nvSpPr>
        <p:spPr/>
        <p:txBody>
          <a:bodyPr/>
          <a:lstStyle>
            <a:lvl1pPr>
              <a:defRPr/>
            </a:lvl1pPr>
            <a:extLst/>
          </a:lstStyle>
          <a:p>
            <a:pPr>
              <a:defRPr/>
            </a:pPr>
            <a:fld id="{7064554D-B932-4F06-9842-90CF82337A3C}" type="slidenum">
              <a:rPr lang="en-US"/>
              <a:pPr>
                <a:defRPr/>
              </a:pPr>
              <a:t>‹#›</a:t>
            </a:fld>
            <a:endParaRPr lang="en-US" dirty="0"/>
          </a:p>
        </p:txBody>
      </p:sp>
    </p:spTree>
    <p:extLst>
      <p:ext uri="{BB962C8B-B14F-4D97-AF65-F5344CB8AC3E}">
        <p14:creationId xmlns:p14="http://schemas.microsoft.com/office/powerpoint/2010/main" val="479981191"/>
      </p:ext>
    </p:extLst>
  </p:cSld>
  <p:clrMapOvr>
    <a:masterClrMapping/>
  </p:clrMapOvr>
  <p:transition spd="slow">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lang="en-US" smtClean="0"/>
              <a:t>Click to edit Master title style</a:t>
            </a:r>
            <a:endParaRPr lang="en-US"/>
          </a:p>
        </p:txBody>
      </p:sp>
      <p:sp>
        <p:nvSpPr>
          <p:cNvPr id="3" name="Content Placeholder 2"/>
          <p:cNvSpPr>
            <a:spLocks noGrp="1"/>
          </p:cNvSpPr>
          <p:nvPr>
            <p:ph idx="1"/>
          </p:nvPr>
        </p:nvSpPr>
        <p:spPr>
          <a:xfrm>
            <a:off x="502920" y="530352"/>
            <a:ext cx="8183880" cy="41879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dirty="0"/>
          </a:p>
        </p:txBody>
      </p:sp>
      <p:sp>
        <p:nvSpPr>
          <p:cNvPr id="5" name="Footer Placeholder 17"/>
          <p:cNvSpPr>
            <a:spLocks noGrp="1"/>
          </p:cNvSpPr>
          <p:nvPr>
            <p:ph type="ftr" sz="quarter" idx="11"/>
          </p:nvPr>
        </p:nvSpPr>
        <p:spPr/>
        <p:txBody>
          <a:bodyPr/>
          <a:lstStyle>
            <a:lvl1pPr>
              <a:defRPr/>
            </a:lvl1pPr>
          </a:lstStyle>
          <a:p>
            <a:pPr>
              <a:defRPr/>
            </a:pPr>
            <a:endParaRPr lang="en-US" dirty="0"/>
          </a:p>
        </p:txBody>
      </p:sp>
      <p:sp>
        <p:nvSpPr>
          <p:cNvPr id="6" name="Slide Number Placeholder 4"/>
          <p:cNvSpPr>
            <a:spLocks noGrp="1"/>
          </p:cNvSpPr>
          <p:nvPr>
            <p:ph type="sldNum" sz="quarter" idx="12"/>
          </p:nvPr>
        </p:nvSpPr>
        <p:spPr/>
        <p:txBody>
          <a:bodyPr/>
          <a:lstStyle>
            <a:lvl1pPr>
              <a:defRPr/>
            </a:lvl1pPr>
          </a:lstStyle>
          <a:p>
            <a:pPr>
              <a:defRPr/>
            </a:pPr>
            <a:fld id="{D42092B8-BF79-47F0-A7AD-962E3C84D98A}" type="slidenum">
              <a:rPr lang="en-US"/>
              <a:pPr>
                <a:defRPr/>
              </a:pPr>
              <a:t>‹#›</a:t>
            </a:fld>
            <a:endParaRPr lang="en-US" dirty="0"/>
          </a:p>
        </p:txBody>
      </p:sp>
    </p:spTree>
    <p:extLst>
      <p:ext uri="{BB962C8B-B14F-4D97-AF65-F5344CB8AC3E}">
        <p14:creationId xmlns:p14="http://schemas.microsoft.com/office/powerpoint/2010/main" val="106178170"/>
      </p:ext>
    </p:extLst>
  </p:cSld>
  <p:clrMapOvr>
    <a:masterClrMapping/>
  </p:clrMapOvr>
  <p:transition spd="slow">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5" name="Rounded Rectangle 4"/>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Title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dirty="0"/>
          </a:p>
        </p:txBody>
      </p:sp>
      <p:sp>
        <p:nvSpPr>
          <p:cNvPr id="7" name="Footer Placeholder 4"/>
          <p:cNvSpPr>
            <a:spLocks noGrp="1"/>
          </p:cNvSpPr>
          <p:nvPr>
            <p:ph type="ftr" sz="quarter" idx="11"/>
          </p:nvPr>
        </p:nvSpPr>
        <p:spPr/>
        <p:txBody>
          <a:bodyPr/>
          <a:lstStyle>
            <a:lvl1pPr>
              <a:defRPr/>
            </a:lvl1pPr>
            <a:extLst/>
          </a:lstStyle>
          <a:p>
            <a:pPr>
              <a:defRPr/>
            </a:pPr>
            <a:endParaRPr lang="en-US" dirty="0"/>
          </a:p>
        </p:txBody>
      </p:sp>
      <p:sp>
        <p:nvSpPr>
          <p:cNvPr id="8" name="Slide Number Placeholder 5"/>
          <p:cNvSpPr>
            <a:spLocks noGrp="1"/>
          </p:cNvSpPr>
          <p:nvPr>
            <p:ph type="sldNum" sz="quarter" idx="12"/>
          </p:nvPr>
        </p:nvSpPr>
        <p:spPr/>
        <p:txBody>
          <a:bodyPr/>
          <a:lstStyle>
            <a:lvl1pPr>
              <a:defRPr/>
            </a:lvl1pPr>
            <a:extLst/>
          </a:lstStyle>
          <a:p>
            <a:pPr>
              <a:defRPr/>
            </a:pPr>
            <a:fld id="{61BE2554-F790-4F38-8F32-40C7C1EE387A}" type="slidenum">
              <a:rPr lang="en-US"/>
              <a:pPr>
                <a:defRPr/>
              </a:pPr>
              <a:t>‹#›</a:t>
            </a:fld>
            <a:endParaRPr lang="en-US" dirty="0"/>
          </a:p>
        </p:txBody>
      </p:sp>
    </p:spTree>
    <p:extLst>
      <p:ext uri="{BB962C8B-B14F-4D97-AF65-F5344CB8AC3E}">
        <p14:creationId xmlns:p14="http://schemas.microsoft.com/office/powerpoint/2010/main" val="3865589297"/>
      </p:ext>
    </p:extLst>
  </p:cSld>
  <p:clrMapOvr>
    <a:masterClrMapping/>
  </p:clrMapOvr>
  <p:transition spd="slow">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endParaRPr lang="en-US" dirty="0"/>
          </a:p>
        </p:txBody>
      </p:sp>
      <p:sp>
        <p:nvSpPr>
          <p:cNvPr id="6" name="Footer Placeholder 17"/>
          <p:cNvSpPr>
            <a:spLocks noGrp="1"/>
          </p:cNvSpPr>
          <p:nvPr>
            <p:ph type="ftr" sz="quarter" idx="11"/>
          </p:nvPr>
        </p:nvSpPr>
        <p:spPr/>
        <p:txBody>
          <a:bodyPr/>
          <a:lstStyle>
            <a:lvl1pPr>
              <a:defRPr/>
            </a:lvl1pPr>
          </a:lstStyle>
          <a:p>
            <a:pPr>
              <a:defRPr/>
            </a:pPr>
            <a:endParaRPr lang="en-US" dirty="0"/>
          </a:p>
        </p:txBody>
      </p:sp>
      <p:sp>
        <p:nvSpPr>
          <p:cNvPr id="7" name="Slide Number Placeholder 4"/>
          <p:cNvSpPr>
            <a:spLocks noGrp="1"/>
          </p:cNvSpPr>
          <p:nvPr>
            <p:ph type="sldNum" sz="quarter" idx="12"/>
          </p:nvPr>
        </p:nvSpPr>
        <p:spPr/>
        <p:txBody>
          <a:bodyPr/>
          <a:lstStyle>
            <a:lvl1pPr>
              <a:defRPr/>
            </a:lvl1pPr>
          </a:lstStyle>
          <a:p>
            <a:pPr>
              <a:defRPr/>
            </a:pPr>
            <a:fld id="{A6207E5B-885F-42DC-AAEB-2C5E1B3DE7E2}" type="slidenum">
              <a:rPr lang="en-US"/>
              <a:pPr>
                <a:defRPr/>
              </a:pPr>
              <a:t>‹#›</a:t>
            </a:fld>
            <a:endParaRPr lang="en-US" dirty="0"/>
          </a:p>
        </p:txBody>
      </p:sp>
    </p:spTree>
    <p:extLst>
      <p:ext uri="{BB962C8B-B14F-4D97-AF65-F5344CB8AC3E}">
        <p14:creationId xmlns:p14="http://schemas.microsoft.com/office/powerpoint/2010/main" val="1570645446"/>
      </p:ext>
    </p:extLst>
  </p:cSld>
  <p:clrMapOvr>
    <a:masterClrMapping/>
  </p:clrMapOvr>
  <p:transition spd="slow">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lvl1pPr>
              <a:defRPr b="1"/>
            </a:lvl1pPr>
            <a:extLst/>
          </a:lstStyle>
          <a:p>
            <a:r>
              <a:rPr lang="en-US" smtClean="0"/>
              <a:t>Click to edit Master title style</a:t>
            </a:r>
            <a:endParaRPr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24"/>
          <p:cNvSpPr>
            <a:spLocks noGrp="1"/>
          </p:cNvSpPr>
          <p:nvPr>
            <p:ph type="dt" sz="half" idx="10"/>
          </p:nvPr>
        </p:nvSpPr>
        <p:spPr/>
        <p:txBody>
          <a:bodyPr/>
          <a:lstStyle>
            <a:lvl1pPr>
              <a:defRPr/>
            </a:lvl1pPr>
          </a:lstStyle>
          <a:p>
            <a:pPr>
              <a:defRPr/>
            </a:pPr>
            <a:endParaRPr lang="en-US" dirty="0"/>
          </a:p>
        </p:txBody>
      </p:sp>
      <p:sp>
        <p:nvSpPr>
          <p:cNvPr id="8" name="Footer Placeholder 17"/>
          <p:cNvSpPr>
            <a:spLocks noGrp="1"/>
          </p:cNvSpPr>
          <p:nvPr>
            <p:ph type="ftr" sz="quarter" idx="11"/>
          </p:nvPr>
        </p:nvSpPr>
        <p:spPr/>
        <p:txBody>
          <a:bodyPr/>
          <a:lstStyle>
            <a:lvl1pPr>
              <a:defRPr/>
            </a:lvl1pPr>
          </a:lstStyle>
          <a:p>
            <a:pPr>
              <a:defRPr/>
            </a:pPr>
            <a:endParaRPr lang="en-US" dirty="0"/>
          </a:p>
        </p:txBody>
      </p:sp>
      <p:sp>
        <p:nvSpPr>
          <p:cNvPr id="9" name="Slide Number Placeholder 4"/>
          <p:cNvSpPr>
            <a:spLocks noGrp="1"/>
          </p:cNvSpPr>
          <p:nvPr>
            <p:ph type="sldNum" sz="quarter" idx="12"/>
          </p:nvPr>
        </p:nvSpPr>
        <p:spPr/>
        <p:txBody>
          <a:bodyPr/>
          <a:lstStyle>
            <a:lvl1pPr>
              <a:defRPr/>
            </a:lvl1pPr>
          </a:lstStyle>
          <a:p>
            <a:pPr>
              <a:defRPr/>
            </a:pPr>
            <a:fld id="{95B37C33-245D-438A-8615-C75EA1D37DB2}" type="slidenum">
              <a:rPr lang="en-US"/>
              <a:pPr>
                <a:defRPr/>
              </a:pPr>
              <a:t>‹#›</a:t>
            </a:fld>
            <a:endParaRPr lang="en-US" dirty="0"/>
          </a:p>
        </p:txBody>
      </p:sp>
    </p:spTree>
    <p:extLst>
      <p:ext uri="{BB962C8B-B14F-4D97-AF65-F5344CB8AC3E}">
        <p14:creationId xmlns:p14="http://schemas.microsoft.com/office/powerpoint/2010/main" val="904195671"/>
      </p:ext>
    </p:extLst>
  </p:cSld>
  <p:clrMapOvr>
    <a:masterClrMapping/>
  </p:clrMapOvr>
  <p:transition spd="slow">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4"/>
          <p:cNvSpPr>
            <a:spLocks noGrp="1"/>
          </p:cNvSpPr>
          <p:nvPr>
            <p:ph type="dt" sz="half" idx="10"/>
          </p:nvPr>
        </p:nvSpPr>
        <p:spPr/>
        <p:txBody>
          <a:bodyPr/>
          <a:lstStyle>
            <a:lvl1pPr>
              <a:defRPr/>
            </a:lvl1pPr>
          </a:lstStyle>
          <a:p>
            <a:pPr>
              <a:defRPr/>
            </a:pPr>
            <a:endParaRPr lang="en-US" dirty="0"/>
          </a:p>
        </p:txBody>
      </p:sp>
      <p:sp>
        <p:nvSpPr>
          <p:cNvPr id="4" name="Footer Placeholder 17"/>
          <p:cNvSpPr>
            <a:spLocks noGrp="1"/>
          </p:cNvSpPr>
          <p:nvPr>
            <p:ph type="ftr" sz="quarter" idx="11"/>
          </p:nvPr>
        </p:nvSpPr>
        <p:spPr/>
        <p:txBody>
          <a:bodyPr/>
          <a:lstStyle>
            <a:lvl1pPr>
              <a:defRPr/>
            </a:lvl1pPr>
          </a:lstStyle>
          <a:p>
            <a:pPr>
              <a:defRPr/>
            </a:pPr>
            <a:endParaRPr lang="en-US" dirty="0"/>
          </a:p>
        </p:txBody>
      </p:sp>
      <p:sp>
        <p:nvSpPr>
          <p:cNvPr id="5" name="Slide Number Placeholder 4"/>
          <p:cNvSpPr>
            <a:spLocks noGrp="1"/>
          </p:cNvSpPr>
          <p:nvPr>
            <p:ph type="sldNum" sz="quarter" idx="12"/>
          </p:nvPr>
        </p:nvSpPr>
        <p:spPr/>
        <p:txBody>
          <a:bodyPr/>
          <a:lstStyle>
            <a:lvl1pPr>
              <a:defRPr/>
            </a:lvl1pPr>
          </a:lstStyle>
          <a:p>
            <a:pPr>
              <a:defRPr/>
            </a:pPr>
            <a:fld id="{101F83BE-1D6E-4555-8B08-224E8833F787}" type="slidenum">
              <a:rPr lang="en-US"/>
              <a:pPr>
                <a:defRPr/>
              </a:pPr>
              <a:t>‹#›</a:t>
            </a:fld>
            <a:endParaRPr lang="en-US" dirty="0"/>
          </a:p>
        </p:txBody>
      </p:sp>
    </p:spTree>
    <p:extLst>
      <p:ext uri="{BB962C8B-B14F-4D97-AF65-F5344CB8AC3E}">
        <p14:creationId xmlns:p14="http://schemas.microsoft.com/office/powerpoint/2010/main" val="574451734"/>
      </p:ext>
    </p:extLst>
  </p:cSld>
  <p:clrMapOvr>
    <a:masterClrMapping/>
  </p:clrMapOvr>
  <p:transition spd="slow">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3" name="Date Placeholder 1"/>
          <p:cNvSpPr>
            <a:spLocks noGrp="1"/>
          </p:cNvSpPr>
          <p:nvPr>
            <p:ph type="dt" sz="half" idx="10"/>
          </p:nvPr>
        </p:nvSpPr>
        <p:spPr/>
        <p:txBody>
          <a:bodyPr/>
          <a:lstStyle>
            <a:lvl1pPr>
              <a:defRPr/>
            </a:lvl1pPr>
            <a:extLst/>
          </a:lstStyle>
          <a:p>
            <a:pPr>
              <a:defRPr/>
            </a:pPr>
            <a:endParaRPr lang="en-US" dirty="0"/>
          </a:p>
        </p:txBody>
      </p:sp>
      <p:sp>
        <p:nvSpPr>
          <p:cNvPr id="4" name="Footer Placeholder 2"/>
          <p:cNvSpPr>
            <a:spLocks noGrp="1"/>
          </p:cNvSpPr>
          <p:nvPr>
            <p:ph type="ftr" sz="quarter" idx="11"/>
          </p:nvPr>
        </p:nvSpPr>
        <p:spPr/>
        <p:txBody>
          <a:bodyPr/>
          <a:lstStyle>
            <a:lvl1pPr>
              <a:defRPr/>
            </a:lvl1pPr>
            <a:extLst/>
          </a:lstStyle>
          <a:p>
            <a:pPr>
              <a:defRPr/>
            </a:pPr>
            <a:endParaRPr lang="en-US" dirty="0"/>
          </a:p>
        </p:txBody>
      </p:sp>
      <p:sp>
        <p:nvSpPr>
          <p:cNvPr id="5" name="Slide Number Placeholder 3"/>
          <p:cNvSpPr>
            <a:spLocks noGrp="1"/>
          </p:cNvSpPr>
          <p:nvPr>
            <p:ph type="sldNum" sz="quarter" idx="12"/>
          </p:nvPr>
        </p:nvSpPr>
        <p:spPr/>
        <p:txBody>
          <a:bodyPr/>
          <a:lstStyle>
            <a:lvl1pPr>
              <a:defRPr/>
            </a:lvl1pPr>
            <a:extLst/>
          </a:lstStyle>
          <a:p>
            <a:pPr>
              <a:defRPr/>
            </a:pPr>
            <a:fld id="{9BD90F0C-3864-4702-92E3-B3733DF0AC3C}" type="slidenum">
              <a:rPr lang="en-US"/>
              <a:pPr>
                <a:defRPr/>
              </a:pPr>
              <a:t>‹#›</a:t>
            </a:fld>
            <a:endParaRPr lang="en-US" dirty="0"/>
          </a:p>
        </p:txBody>
      </p:sp>
    </p:spTree>
    <p:extLst>
      <p:ext uri="{BB962C8B-B14F-4D97-AF65-F5344CB8AC3E}">
        <p14:creationId xmlns:p14="http://schemas.microsoft.com/office/powerpoint/2010/main" val="137012890"/>
      </p:ext>
    </p:extLst>
  </p:cSld>
  <p:clrMapOvr>
    <a:masterClrMapping/>
  </p:clrMapOvr>
  <p:transition spd="slow">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en-US" smtClean="0"/>
              <a:t>Click to edit Master title style</a:t>
            </a:r>
            <a:endParaRPr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endParaRPr lang="en-US" dirty="0"/>
          </a:p>
        </p:txBody>
      </p:sp>
      <p:sp>
        <p:nvSpPr>
          <p:cNvPr id="6" name="Footer Placeholder 17"/>
          <p:cNvSpPr>
            <a:spLocks noGrp="1"/>
          </p:cNvSpPr>
          <p:nvPr>
            <p:ph type="ftr" sz="quarter" idx="11"/>
          </p:nvPr>
        </p:nvSpPr>
        <p:spPr/>
        <p:txBody>
          <a:bodyPr/>
          <a:lstStyle>
            <a:lvl1pPr>
              <a:defRPr/>
            </a:lvl1pPr>
          </a:lstStyle>
          <a:p>
            <a:pPr>
              <a:defRPr/>
            </a:pPr>
            <a:endParaRPr lang="en-US" dirty="0"/>
          </a:p>
        </p:txBody>
      </p:sp>
      <p:sp>
        <p:nvSpPr>
          <p:cNvPr id="7" name="Slide Number Placeholder 4"/>
          <p:cNvSpPr>
            <a:spLocks noGrp="1"/>
          </p:cNvSpPr>
          <p:nvPr>
            <p:ph type="sldNum" sz="quarter" idx="12"/>
          </p:nvPr>
        </p:nvSpPr>
        <p:spPr/>
        <p:txBody>
          <a:bodyPr/>
          <a:lstStyle>
            <a:lvl1pPr>
              <a:defRPr/>
            </a:lvl1pPr>
          </a:lstStyle>
          <a:p>
            <a:pPr>
              <a:defRPr/>
            </a:pPr>
            <a:fld id="{C11F8FB4-A4A3-46C4-82AC-7B5BEC50CF4F}" type="slidenum">
              <a:rPr lang="en-US"/>
              <a:pPr>
                <a:defRPr/>
              </a:pPr>
              <a:t>‹#›</a:t>
            </a:fld>
            <a:endParaRPr lang="en-US" dirty="0"/>
          </a:p>
        </p:txBody>
      </p:sp>
    </p:spTree>
    <p:extLst>
      <p:ext uri="{BB962C8B-B14F-4D97-AF65-F5344CB8AC3E}">
        <p14:creationId xmlns:p14="http://schemas.microsoft.com/office/powerpoint/2010/main" val="1144488476"/>
      </p:ext>
    </p:extLst>
  </p:cSld>
  <p:clrMapOvr>
    <a:masterClrMapping/>
  </p:clrMapOvr>
  <p:transition spd="slow">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4"/>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6" name="Round Single Corner Rectangle 5"/>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en-US" smtClean="0"/>
              <a:t>Click to edit Master title style</a:t>
            </a:r>
            <a:endParaRPr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en-US" noProof="0" dirty="0" smtClean="0"/>
              <a:t>Click icon to add picture</a:t>
            </a:r>
            <a:endParaRPr lang="en-US" noProof="0" dirty="0"/>
          </a:p>
        </p:txBody>
      </p:sp>
      <p:sp>
        <p:nvSpPr>
          <p:cNvPr id="7" name="Date Placeholder 4"/>
          <p:cNvSpPr>
            <a:spLocks noGrp="1"/>
          </p:cNvSpPr>
          <p:nvPr>
            <p:ph type="dt" sz="half" idx="10"/>
          </p:nvPr>
        </p:nvSpPr>
        <p:spPr/>
        <p:txBody>
          <a:bodyPr/>
          <a:lstStyle>
            <a:lvl1pPr>
              <a:defRPr/>
            </a:lvl1pPr>
            <a:extLst/>
          </a:lstStyle>
          <a:p>
            <a:pPr>
              <a:defRPr/>
            </a:pPr>
            <a:endParaRPr lang="en-US" dirty="0"/>
          </a:p>
        </p:txBody>
      </p:sp>
      <p:sp>
        <p:nvSpPr>
          <p:cNvPr id="8" name="Footer Placeholder 5"/>
          <p:cNvSpPr>
            <a:spLocks noGrp="1"/>
          </p:cNvSpPr>
          <p:nvPr>
            <p:ph type="ftr" sz="quarter" idx="11"/>
          </p:nvPr>
        </p:nvSpPr>
        <p:spPr/>
        <p:txBody>
          <a:bodyPr/>
          <a:lstStyle>
            <a:lvl1pPr>
              <a:defRPr/>
            </a:lvl1pPr>
            <a:extLst/>
          </a:lstStyle>
          <a:p>
            <a:pPr>
              <a:defRPr/>
            </a:pPr>
            <a:endParaRPr lang="en-US" dirty="0"/>
          </a:p>
        </p:txBody>
      </p:sp>
      <p:sp>
        <p:nvSpPr>
          <p:cNvPr id="9" name="Slide Number Placeholder 6"/>
          <p:cNvSpPr>
            <a:spLocks noGrp="1"/>
          </p:cNvSpPr>
          <p:nvPr>
            <p:ph type="sldNum" sz="quarter" idx="12"/>
          </p:nvPr>
        </p:nvSpPr>
        <p:spPr/>
        <p:txBody>
          <a:bodyPr/>
          <a:lstStyle>
            <a:lvl1pPr>
              <a:defRPr/>
            </a:lvl1pPr>
            <a:extLst/>
          </a:lstStyle>
          <a:p>
            <a:pPr>
              <a:defRPr/>
            </a:pPr>
            <a:fld id="{AB181A31-4ECA-40C8-AB86-4FC442B86D61}" type="slidenum">
              <a:rPr lang="en-US"/>
              <a:pPr>
                <a:defRPr/>
              </a:pPr>
              <a:t>‹#›</a:t>
            </a:fld>
            <a:endParaRPr lang="en-US" dirty="0"/>
          </a:p>
        </p:txBody>
      </p:sp>
    </p:spTree>
    <p:extLst>
      <p:ext uri="{BB962C8B-B14F-4D97-AF65-F5344CB8AC3E}">
        <p14:creationId xmlns:p14="http://schemas.microsoft.com/office/powerpoint/2010/main" val="3402083801"/>
      </p:ext>
    </p:extLst>
  </p:cSld>
  <p:clrMapOvr>
    <a:masterClrMapping/>
  </p:clrMapOvr>
  <p:transition spd="slow">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502920" y="530352"/>
            <a:ext cx="8183880" cy="418795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dirty="0"/>
          </a:p>
        </p:txBody>
      </p:sp>
      <p:sp>
        <p:nvSpPr>
          <p:cNvPr id="5" name="Footer Placeholder 17"/>
          <p:cNvSpPr>
            <a:spLocks noGrp="1"/>
          </p:cNvSpPr>
          <p:nvPr>
            <p:ph type="ftr" sz="quarter" idx="11"/>
          </p:nvPr>
        </p:nvSpPr>
        <p:spPr/>
        <p:txBody>
          <a:bodyPr/>
          <a:lstStyle>
            <a:lvl1pPr>
              <a:defRPr/>
            </a:lvl1pPr>
          </a:lstStyle>
          <a:p>
            <a:pPr>
              <a:defRPr/>
            </a:pPr>
            <a:endParaRPr lang="en-US" dirty="0"/>
          </a:p>
        </p:txBody>
      </p:sp>
      <p:sp>
        <p:nvSpPr>
          <p:cNvPr id="6" name="Slide Number Placeholder 4"/>
          <p:cNvSpPr>
            <a:spLocks noGrp="1"/>
          </p:cNvSpPr>
          <p:nvPr>
            <p:ph type="sldNum" sz="quarter" idx="12"/>
          </p:nvPr>
        </p:nvSpPr>
        <p:spPr/>
        <p:txBody>
          <a:bodyPr/>
          <a:lstStyle>
            <a:lvl1pPr>
              <a:defRPr/>
            </a:lvl1pPr>
          </a:lstStyle>
          <a:p>
            <a:pPr>
              <a:defRPr/>
            </a:pPr>
            <a:fld id="{D443B86B-1803-4848-B7E8-9B5362A2BEFE}" type="slidenum">
              <a:rPr lang="en-US"/>
              <a:pPr>
                <a:defRPr/>
              </a:pPr>
              <a:t>‹#›</a:t>
            </a:fld>
            <a:endParaRPr lang="en-US" dirty="0"/>
          </a:p>
        </p:txBody>
      </p:sp>
    </p:spTree>
    <p:extLst>
      <p:ext uri="{BB962C8B-B14F-4D97-AF65-F5344CB8AC3E}">
        <p14:creationId xmlns:p14="http://schemas.microsoft.com/office/powerpoint/2010/main" val="1154112282"/>
      </p:ext>
    </p:extLst>
  </p:cSld>
  <p:clrMapOvr>
    <a:masterClrMapping/>
  </p:clrMapOvr>
  <p:transition spd="slow">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533402"/>
            <a:ext cx="5943600" cy="52578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dirty="0"/>
          </a:p>
        </p:txBody>
      </p:sp>
      <p:sp>
        <p:nvSpPr>
          <p:cNvPr id="5" name="Footer Placeholder 17"/>
          <p:cNvSpPr>
            <a:spLocks noGrp="1"/>
          </p:cNvSpPr>
          <p:nvPr>
            <p:ph type="ftr" sz="quarter" idx="11"/>
          </p:nvPr>
        </p:nvSpPr>
        <p:spPr/>
        <p:txBody>
          <a:bodyPr/>
          <a:lstStyle>
            <a:lvl1pPr>
              <a:defRPr/>
            </a:lvl1pPr>
          </a:lstStyle>
          <a:p>
            <a:pPr>
              <a:defRPr/>
            </a:pPr>
            <a:endParaRPr lang="en-US" dirty="0"/>
          </a:p>
        </p:txBody>
      </p:sp>
      <p:sp>
        <p:nvSpPr>
          <p:cNvPr id="6" name="Slide Number Placeholder 4"/>
          <p:cNvSpPr>
            <a:spLocks noGrp="1"/>
          </p:cNvSpPr>
          <p:nvPr>
            <p:ph type="sldNum" sz="quarter" idx="12"/>
          </p:nvPr>
        </p:nvSpPr>
        <p:spPr/>
        <p:txBody>
          <a:bodyPr/>
          <a:lstStyle>
            <a:lvl1pPr>
              <a:defRPr/>
            </a:lvl1pPr>
          </a:lstStyle>
          <a:p>
            <a:pPr>
              <a:defRPr/>
            </a:pPr>
            <a:fld id="{FA507677-E897-4864-BC02-1F3B86B6FA63}" type="slidenum">
              <a:rPr lang="en-US"/>
              <a:pPr>
                <a:defRPr/>
              </a:pPr>
              <a:t>‹#›</a:t>
            </a:fld>
            <a:endParaRPr lang="en-US" dirty="0"/>
          </a:p>
        </p:txBody>
      </p:sp>
    </p:spTree>
    <p:extLst>
      <p:ext uri="{BB962C8B-B14F-4D97-AF65-F5344CB8AC3E}">
        <p14:creationId xmlns:p14="http://schemas.microsoft.com/office/powerpoint/2010/main" val="830785994"/>
      </p:ext>
    </p:extLst>
  </p:cSld>
  <p:clrMapOvr>
    <a:masterClrMapping/>
  </p:clrMapOvr>
  <p:transition spd="slow">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Rounded Rectangle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13" name="Title Placeholder 12"/>
          <p:cNvSpPr>
            <a:spLocks noGrp="1"/>
          </p:cNvSpPr>
          <p:nvPr>
            <p:ph type="title"/>
          </p:nvPr>
        </p:nvSpPr>
        <p:spPr>
          <a:xfrm>
            <a:off x="503238" y="4986338"/>
            <a:ext cx="8183562" cy="1050925"/>
          </a:xfrm>
          <a:prstGeom prst="rect">
            <a:avLst/>
          </a:prstGeom>
        </p:spPr>
        <p:txBody>
          <a:bodyPr vert="horz" anchor="b">
            <a:normAutofit/>
          </a:bodyPr>
          <a:lstStyle/>
          <a:p>
            <a:r>
              <a:rPr lang="en-US" smtClean="0"/>
              <a:t>Click to edit Master title style</a:t>
            </a:r>
            <a:endParaRPr lang="en-US"/>
          </a:p>
        </p:txBody>
      </p:sp>
      <p:sp>
        <p:nvSpPr>
          <p:cNvPr id="1031" name="Text Placeholder 3"/>
          <p:cNvSpPr>
            <a:spLocks noGrp="1"/>
          </p:cNvSpPr>
          <p:nvPr>
            <p:ph type="body" idx="1"/>
          </p:nvPr>
        </p:nvSpPr>
        <p:spPr bwMode="auto">
          <a:xfrm>
            <a:off x="503238" y="530225"/>
            <a:ext cx="8183562"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5" name="Date Placeholder 24"/>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endParaRPr lang="en-US" dirty="0"/>
          </a:p>
        </p:txBody>
      </p:sp>
      <p:sp>
        <p:nvSpPr>
          <p:cNvPr id="18" name="Footer Placeholder 17"/>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endParaRPr lang="en-US" dirty="0"/>
          </a:p>
        </p:txBody>
      </p:sp>
      <p:sp>
        <p:nvSpPr>
          <p:cNvPr id="5" name="Slide Number Placeholder 4"/>
          <p:cNvSpPr>
            <a:spLocks noGrp="1"/>
          </p:cNvSpPr>
          <p:nvPr>
            <p:ph type="sldNum" sz="quarter" idx="4"/>
          </p:nvPr>
        </p:nvSpPr>
        <p:spPr>
          <a:xfrm>
            <a:off x="8348663"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F185E211-CAE7-4408-A2E4-3F1AF621B6B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989" r:id="rId1"/>
    <p:sldLayoutId id="2147483982" r:id="rId2"/>
    <p:sldLayoutId id="2147483990" r:id="rId3"/>
    <p:sldLayoutId id="2147483983" r:id="rId4"/>
    <p:sldLayoutId id="2147483984" r:id="rId5"/>
    <p:sldLayoutId id="2147483985" r:id="rId6"/>
    <p:sldLayoutId id="2147483991" r:id="rId7"/>
    <p:sldLayoutId id="2147483986" r:id="rId8"/>
    <p:sldLayoutId id="2147483992" r:id="rId9"/>
    <p:sldLayoutId id="2147483987" r:id="rId10"/>
    <p:sldLayoutId id="2147483988" r:id="rId11"/>
  </p:sldLayoutIdLst>
  <p:transition spd="slow">
    <p:blinds dir="vert"/>
  </p:transition>
  <p:timing>
    <p:tnLst>
      <p:par>
        <p:cTn id="1" dur="indefinite" restart="never" nodeType="tmRoot"/>
      </p:par>
    </p:tnLst>
  </p:timing>
  <p:txStyles>
    <p:title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eaLnBrk="0" fontAlgn="base" hangingPunct="0">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st-james-pri.lancs.sch.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lancashire.gov.uk/outdooreducation/our-centres/hothersall-lodg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3568" y="548680"/>
            <a:ext cx="7412360" cy="1296144"/>
          </a:xfrm>
        </p:spPr>
        <p:txBody>
          <a:bodyPr>
            <a:noAutofit/>
          </a:bodyPr>
          <a:lstStyle/>
          <a:p>
            <a:pPr algn="ctr" eaLnBrk="1" fontAlgn="auto" hangingPunct="1">
              <a:spcAft>
                <a:spcPts val="0"/>
              </a:spcAft>
              <a:defRPr/>
            </a:pPr>
            <a:r>
              <a:rPr lang="en-GB" sz="4400" dirty="0" smtClean="0">
                <a:solidFill>
                  <a:schemeClr val="accent2"/>
                </a:solidFill>
                <a:latin typeface="Calibri" pitchFamily="34" charset="0"/>
              </a:rPr>
              <a:t>St James’ Catholic Primary</a:t>
            </a:r>
            <a:br>
              <a:rPr lang="en-GB" sz="4400" dirty="0" smtClean="0">
                <a:solidFill>
                  <a:schemeClr val="accent2"/>
                </a:solidFill>
                <a:latin typeface="Calibri" pitchFamily="34" charset="0"/>
              </a:rPr>
            </a:br>
            <a:r>
              <a:rPr lang="en-GB" sz="4400" dirty="0" smtClean="0">
                <a:solidFill>
                  <a:schemeClr val="accent2"/>
                </a:solidFill>
                <a:latin typeface="Calibri" pitchFamily="34" charset="0"/>
              </a:rPr>
              <a:t>School</a:t>
            </a:r>
            <a:endParaRPr lang="en-US" sz="4400" dirty="0" smtClean="0">
              <a:solidFill>
                <a:schemeClr val="accent2"/>
              </a:solidFill>
              <a:latin typeface="Calibri" pitchFamily="34" charset="0"/>
            </a:endParaRPr>
          </a:p>
        </p:txBody>
      </p:sp>
      <p:sp>
        <p:nvSpPr>
          <p:cNvPr id="6147" name="Rectangle 3"/>
          <p:cNvSpPr>
            <a:spLocks noGrp="1" noChangeArrowheads="1"/>
          </p:cNvSpPr>
          <p:nvPr>
            <p:ph type="subTitle" idx="1"/>
          </p:nvPr>
        </p:nvSpPr>
        <p:spPr>
          <a:xfrm>
            <a:off x="539552" y="4496594"/>
            <a:ext cx="6400800" cy="1393558"/>
          </a:xfrm>
        </p:spPr>
        <p:txBody>
          <a:bodyPr/>
          <a:lstStyle/>
          <a:p>
            <a:pPr marL="36513" algn="l" eaLnBrk="1" hangingPunct="1">
              <a:spcBef>
                <a:spcPct val="0"/>
              </a:spcBef>
            </a:pPr>
            <a:endParaRPr lang="en-GB" altLang="en-US" sz="4800" i="1" dirty="0" smtClean="0">
              <a:solidFill>
                <a:srgbClr val="DD0601"/>
              </a:solidFill>
              <a:latin typeface="Calibri" pitchFamily="34" charset="0"/>
            </a:endParaRPr>
          </a:p>
          <a:p>
            <a:pPr marL="36513" algn="l" eaLnBrk="1" hangingPunct="1">
              <a:spcBef>
                <a:spcPct val="0"/>
              </a:spcBef>
            </a:pPr>
            <a:r>
              <a:rPr lang="en-GB" altLang="en-US" sz="3200" i="1" dirty="0" smtClean="0">
                <a:solidFill>
                  <a:srgbClr val="DD0601"/>
                </a:solidFill>
                <a:latin typeface="Calibri" pitchFamily="34" charset="0"/>
              </a:rPr>
              <a:t>2022-23 -Year 4 Overview</a:t>
            </a:r>
            <a:endParaRPr lang="en-US" altLang="en-US" sz="3200" i="1" dirty="0" smtClean="0">
              <a:solidFill>
                <a:srgbClr val="DD0601"/>
              </a:solidFill>
              <a:latin typeface="Calibri" pitchFamily="34" charset="0"/>
            </a:endParaRPr>
          </a:p>
        </p:txBody>
      </p:sp>
      <p:sp>
        <p:nvSpPr>
          <p:cNvPr id="6148" name="TextBox 3"/>
          <p:cNvSpPr txBox="1">
            <a:spLocks noChangeArrowheads="1"/>
          </p:cNvSpPr>
          <p:nvPr/>
        </p:nvSpPr>
        <p:spPr bwMode="auto">
          <a:xfrm>
            <a:off x="-5585" y="5502388"/>
            <a:ext cx="828116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r>
              <a:rPr lang="en-GB" altLang="en-US" sz="2000" dirty="0">
                <a:latin typeface="Calibri" pitchFamily="34" charset="0"/>
              </a:rPr>
              <a:t>Teacher: Mrs Bell</a:t>
            </a:r>
          </a:p>
          <a:p>
            <a:pPr algn="r" eaLnBrk="1" hangingPunct="1"/>
            <a:r>
              <a:rPr lang="en-GB" altLang="en-US" sz="2000" dirty="0" smtClean="0">
                <a:latin typeface="Calibri" pitchFamily="34" charset="0"/>
              </a:rPr>
              <a:t>HLTA: Mrs </a:t>
            </a:r>
            <a:r>
              <a:rPr lang="en-GB" altLang="en-US" sz="2000" dirty="0" smtClean="0">
                <a:latin typeface="Calibri" pitchFamily="34" charset="0"/>
              </a:rPr>
              <a:t>Allan</a:t>
            </a:r>
          </a:p>
          <a:p>
            <a:pPr algn="r" eaLnBrk="1" hangingPunct="1"/>
            <a:r>
              <a:rPr lang="en-GB" altLang="en-US" sz="2000" err="1" smtClean="0">
                <a:latin typeface="Calibri" pitchFamily="34" charset="0"/>
              </a:rPr>
              <a:t>TA</a:t>
            </a:r>
            <a:r>
              <a:rPr lang="en-GB" altLang="en-US" sz="2000" smtClean="0">
                <a:latin typeface="Calibri" pitchFamily="34" charset="0"/>
              </a:rPr>
              <a:t>: Mrs </a:t>
            </a:r>
            <a:r>
              <a:rPr lang="en-GB" altLang="en-US" sz="2000" dirty="0" smtClean="0">
                <a:latin typeface="Calibri" pitchFamily="34" charset="0"/>
              </a:rPr>
              <a:t>Daly </a:t>
            </a:r>
            <a:endParaRPr lang="en-GB" altLang="en-US" sz="2000" dirty="0">
              <a:latin typeface="Calibri"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4208" y="3645024"/>
            <a:ext cx="2160240" cy="1878469"/>
          </a:xfrm>
          <a:prstGeom prst="rect">
            <a:avLst/>
          </a:prstGeom>
        </p:spPr>
      </p:pic>
      <p:pic>
        <p:nvPicPr>
          <p:cNvPr id="6" name="Picture 5"/>
          <p:cNvPicPr>
            <a:picLocks noChangeAspect="1"/>
          </p:cNvPicPr>
          <p:nvPr/>
        </p:nvPicPr>
        <p:blipFill rotWithShape="1">
          <a:blip r:embed="rId3"/>
          <a:srcRect l="1" t="21698" r="-952" b="10378"/>
          <a:stretch/>
        </p:blipFill>
        <p:spPr>
          <a:xfrm>
            <a:off x="1115616" y="1991970"/>
            <a:ext cx="4608512" cy="3130310"/>
          </a:xfrm>
          <a:prstGeom prst="rect">
            <a:avLst/>
          </a:prstGeom>
        </p:spPr>
      </p:pic>
      <p:pic>
        <p:nvPicPr>
          <p:cNvPr id="2" name="Picture 5"/>
          <p:cNvPicPr>
            <a:picLocks noChangeAspect="1"/>
          </p:cNvPicPr>
          <p:nvPr/>
        </p:nvPicPr>
        <p:blipFill rotWithShape="1">
          <a:blip r:embed="rId3"/>
          <a:srcRect l="1" t="21698" r="-952" b="10378"/>
          <a:stretch/>
        </p:blipFill>
        <p:spPr>
          <a:xfrm>
            <a:off x="930918" y="1844824"/>
            <a:ext cx="4608512" cy="3130310"/>
          </a:xfrm>
          <a:prstGeom prst="rect">
            <a:avLst/>
          </a:prstGeom>
        </p:spPr>
      </p:pic>
    </p:spTree>
  </p:cSld>
  <p:clrMapOvr>
    <a:masterClrMapping/>
  </p:clrMapOvr>
  <p:transition spd="slow">
    <p:comb/>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838" y="1412875"/>
            <a:ext cx="8183562" cy="4752429"/>
          </a:xfrm>
        </p:spPr>
        <p:txBody>
          <a:bodyPr>
            <a:normAutofit/>
          </a:bodyPr>
          <a:lstStyle/>
          <a:p>
            <a:pPr marL="347663" lvl="1" indent="0" algn="ctr" eaLnBrk="1" hangingPunct="1">
              <a:buClr>
                <a:srgbClr val="DD0601"/>
              </a:buClr>
              <a:buNone/>
              <a:defRPr/>
            </a:pPr>
            <a:r>
              <a:rPr lang="en-GB" altLang="en-US" b="1" dirty="0">
                <a:solidFill>
                  <a:srgbClr val="FF0000"/>
                </a:solidFill>
                <a:latin typeface="Comic Sans MS" panose="030F0702030302020204" pitchFamily="66" charset="0"/>
              </a:rPr>
              <a:t>	</a:t>
            </a:r>
          </a:p>
          <a:p>
            <a:pPr marL="347663" lvl="1" indent="0" algn="ctr" eaLnBrk="1" hangingPunct="1">
              <a:buClr>
                <a:srgbClr val="DD0601"/>
              </a:buClr>
              <a:buNone/>
              <a:defRPr/>
            </a:pPr>
            <a:r>
              <a:rPr lang="en-GB" altLang="en-US" b="1" dirty="0">
                <a:solidFill>
                  <a:srgbClr val="FF0000"/>
                </a:solidFill>
                <a:latin typeface="Comic Sans MS" pitchFamily="66" charset="0"/>
                <a:hlinkClick r:id="rId2"/>
              </a:rPr>
              <a:t>http://www.st-james-pri.lancs.sch.uk/</a:t>
            </a:r>
            <a:r>
              <a:rPr lang="en-GB" altLang="en-US" b="1" dirty="0">
                <a:solidFill>
                  <a:srgbClr val="FF0000"/>
                </a:solidFill>
                <a:latin typeface="Comic Sans MS" pitchFamily="66" charset="0"/>
              </a:rPr>
              <a:t> </a:t>
            </a:r>
          </a:p>
          <a:p>
            <a:pPr marL="0" indent="0" eaLnBrk="1" fontAlgn="auto" hangingPunct="1">
              <a:spcAft>
                <a:spcPts val="0"/>
              </a:spcAft>
              <a:buClr>
                <a:srgbClr val="DD0601"/>
              </a:buClr>
              <a:buFont typeface="Wingdings 2"/>
              <a:buNone/>
              <a:defRPr/>
            </a:pPr>
            <a:endParaRPr lang="en-GB" dirty="0" smtClean="0">
              <a:solidFill>
                <a:srgbClr val="C00000"/>
              </a:solidFill>
            </a:endParaRPr>
          </a:p>
        </p:txBody>
      </p:sp>
      <p:sp>
        <p:nvSpPr>
          <p:cNvPr id="5" name="Rectangle 4"/>
          <p:cNvSpPr/>
          <p:nvPr/>
        </p:nvSpPr>
        <p:spPr>
          <a:xfrm>
            <a:off x="430152" y="404664"/>
            <a:ext cx="8379218"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n-US" sz="5400" b="1" dirty="0" smtClean="0">
                <a:ln w="11430">
                  <a:solidFill>
                    <a:schemeClr val="accent2">
                      <a:lumMod val="75000"/>
                    </a:schemeClr>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Our Bespoke Curriculum</a:t>
            </a:r>
            <a:endParaRPr lang="en-US" sz="5400" b="1" dirty="0">
              <a:ln w="11430">
                <a:solidFill>
                  <a:schemeClr val="accent2">
                    <a:lumMod val="75000"/>
                  </a:schemeClr>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aphicFrame>
        <p:nvGraphicFramePr>
          <p:cNvPr id="2" name="Table 1"/>
          <p:cNvGraphicFramePr>
            <a:graphicFrameLocks noGrp="1"/>
          </p:cNvGraphicFramePr>
          <p:nvPr>
            <p:extLst>
              <p:ext uri="{D42A27DB-BD31-4B8C-83A1-F6EECF244321}">
                <p14:modId xmlns:p14="http://schemas.microsoft.com/office/powerpoint/2010/main" val="3210841831"/>
              </p:ext>
            </p:extLst>
          </p:nvPr>
        </p:nvGraphicFramePr>
        <p:xfrm>
          <a:off x="623315" y="1327994"/>
          <a:ext cx="7992888" cy="4467352"/>
        </p:xfrm>
        <a:graphic>
          <a:graphicData uri="http://schemas.openxmlformats.org/drawingml/2006/table">
            <a:tbl>
              <a:tblPr firstRow="1" bandRow="1">
                <a:tableStyleId>{5C22544A-7EE6-4342-B048-85BDC9FD1C3A}</a:tableStyleId>
              </a:tblPr>
              <a:tblGrid>
                <a:gridCol w="1800200">
                  <a:extLst>
                    <a:ext uri="{9D8B030D-6E8A-4147-A177-3AD203B41FA5}">
                      <a16:colId xmlns:a16="http://schemas.microsoft.com/office/drawing/2014/main" val="20000"/>
                    </a:ext>
                  </a:extLst>
                </a:gridCol>
                <a:gridCol w="6192688">
                  <a:extLst>
                    <a:ext uri="{9D8B030D-6E8A-4147-A177-3AD203B41FA5}">
                      <a16:colId xmlns:a16="http://schemas.microsoft.com/office/drawing/2014/main" val="20001"/>
                    </a:ext>
                  </a:extLst>
                </a:gridCol>
              </a:tblGrid>
              <a:tr h="370840">
                <a:tc>
                  <a:txBody>
                    <a:bodyPr/>
                    <a:lstStyle/>
                    <a:p>
                      <a:r>
                        <a:rPr lang="en-GB" dirty="0" smtClean="0"/>
                        <a:t>Core subject</a:t>
                      </a:r>
                      <a:endParaRPr lang="en-GB" dirty="0"/>
                    </a:p>
                  </a:txBody>
                  <a:tcPr/>
                </a:tc>
                <a:tc>
                  <a:txBody>
                    <a:bodyPr/>
                    <a:lstStyle/>
                    <a:p>
                      <a:r>
                        <a:rPr lang="en-GB" dirty="0" smtClean="0"/>
                        <a:t>Topic</a:t>
                      </a:r>
                      <a:r>
                        <a:rPr lang="en-GB" baseline="0" dirty="0" smtClean="0"/>
                        <a:t> areas</a:t>
                      </a:r>
                      <a:endParaRPr lang="en-GB" dirty="0"/>
                    </a:p>
                  </a:txBody>
                  <a:tcPr/>
                </a:tc>
                <a:extLst>
                  <a:ext uri="{0D108BD9-81ED-4DB2-BD59-A6C34878D82A}">
                    <a16:rowId xmlns:a16="http://schemas.microsoft.com/office/drawing/2014/main" val="10000"/>
                  </a:ext>
                </a:extLst>
              </a:tr>
              <a:tr h="370840">
                <a:tc>
                  <a:txBody>
                    <a:bodyPr/>
                    <a:lstStyle/>
                    <a:p>
                      <a:r>
                        <a:rPr lang="en-GB" sz="1600" dirty="0" smtClean="0"/>
                        <a:t>RE</a:t>
                      </a:r>
                      <a:endParaRPr lang="en-GB" sz="1600" dirty="0"/>
                    </a:p>
                  </a:txBody>
                  <a:tcPr/>
                </a:tc>
                <a:tc>
                  <a:txBody>
                    <a:bodyPr/>
                    <a:lstStyle/>
                    <a:p>
                      <a:r>
                        <a:rPr lang="en-GB" sz="1600" baseline="0" dirty="0" smtClean="0"/>
                        <a:t>‘Come and See’ scheme along with daily collective worship – often led by the children. </a:t>
                      </a:r>
                    </a:p>
                    <a:p>
                      <a:endParaRPr lang="en-GB" sz="1600" dirty="0"/>
                    </a:p>
                  </a:txBody>
                  <a:tcPr/>
                </a:tc>
                <a:extLst>
                  <a:ext uri="{0D108BD9-81ED-4DB2-BD59-A6C34878D82A}">
                    <a16:rowId xmlns:a16="http://schemas.microsoft.com/office/drawing/2014/main" val="10001"/>
                  </a:ext>
                </a:extLst>
              </a:tr>
              <a:tr h="370840">
                <a:tc>
                  <a:txBody>
                    <a:bodyPr/>
                    <a:lstStyle/>
                    <a:p>
                      <a:r>
                        <a:rPr lang="en-GB" sz="1600" dirty="0" smtClean="0"/>
                        <a:t>English</a:t>
                      </a:r>
                      <a:endParaRPr lang="en-GB" sz="1600" dirty="0"/>
                    </a:p>
                  </a:txBody>
                  <a:tcPr/>
                </a:tc>
                <a:tc>
                  <a:txBody>
                    <a:bodyPr/>
                    <a:lstStyle/>
                    <a:p>
                      <a:r>
                        <a:rPr kumimoji="0" lang="en-GB" sz="1600" kern="1200" dirty="0" smtClean="0">
                          <a:solidFill>
                            <a:schemeClr val="dk1"/>
                          </a:solidFill>
                          <a:effectLst/>
                          <a:latin typeface="+mn-lt"/>
                          <a:ea typeface="+mn-ea"/>
                          <a:cs typeface="+mn-cs"/>
                        </a:rPr>
                        <a:t>Norse tales, debate, information texts, fantasy stories, newspaper reports, film, stories with a theme, poetry, persuasion, historical fiction, explanation texts, fairy tales and reports. </a:t>
                      </a:r>
                    </a:p>
                    <a:p>
                      <a:endParaRPr lang="en-GB" sz="1600" dirty="0"/>
                    </a:p>
                  </a:txBody>
                  <a:tcPr/>
                </a:tc>
                <a:extLst>
                  <a:ext uri="{0D108BD9-81ED-4DB2-BD59-A6C34878D82A}">
                    <a16:rowId xmlns:a16="http://schemas.microsoft.com/office/drawing/2014/main" val="10002"/>
                  </a:ext>
                </a:extLst>
              </a:tr>
              <a:tr h="370840">
                <a:tc>
                  <a:txBody>
                    <a:bodyPr/>
                    <a:lstStyle/>
                    <a:p>
                      <a:r>
                        <a:rPr lang="en-GB" sz="1600" dirty="0" smtClean="0"/>
                        <a:t>Maths</a:t>
                      </a:r>
                      <a:endParaRPr lang="en-GB" sz="1600" dirty="0"/>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1600" kern="1200" dirty="0" smtClean="0">
                          <a:solidFill>
                            <a:schemeClr val="dk1"/>
                          </a:solidFill>
                          <a:effectLst/>
                          <a:latin typeface="+mn-lt"/>
                          <a:ea typeface="+mn-ea"/>
                          <a:cs typeface="+mn-cs"/>
                        </a:rPr>
                        <a:t>Number, measures, calculations, fractions, decimals, money, statistics, geometry, area, problem solving and reasoning</a:t>
                      </a:r>
                      <a:r>
                        <a:rPr kumimoji="0" lang="en-GB" sz="1600" b="1" kern="1200" dirty="0" smtClean="0">
                          <a:solidFill>
                            <a:schemeClr val="dk1"/>
                          </a:solidFill>
                          <a:effectLst/>
                          <a:latin typeface="+mn-lt"/>
                          <a:ea typeface="+mn-ea"/>
                          <a:cs typeface="+mn-cs"/>
                        </a:rPr>
                        <a:t> </a:t>
                      </a:r>
                    </a:p>
                    <a:p>
                      <a:pPr marL="0" marR="0" lvl="0" indent="0" algn="l" defTabSz="914400" rtl="0" eaLnBrk="1" fontAlgn="auto" latinLnBrk="0" hangingPunct="1">
                        <a:lnSpc>
                          <a:spcPct val="115000"/>
                        </a:lnSpc>
                        <a:spcBef>
                          <a:spcPts val="0"/>
                        </a:spcBef>
                        <a:spcAft>
                          <a:spcPts val="0"/>
                        </a:spcAft>
                        <a:buClrTx/>
                        <a:buSzTx/>
                        <a:buFontTx/>
                        <a:buNone/>
                        <a:tabLst/>
                        <a:defRPr/>
                      </a:pPr>
                      <a:endParaRPr kumimoji="0" lang="en-GB" sz="1600" kern="1200" dirty="0" smtClean="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smtClean="0"/>
                        <a:t>Science</a:t>
                      </a:r>
                    </a:p>
                    <a:p>
                      <a:endParaRPr lang="en-GB" sz="1600" dirty="0"/>
                    </a:p>
                  </a:txBody>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kumimoji="0" lang="en-GB" sz="1600" kern="1200" dirty="0" smtClean="0">
                          <a:solidFill>
                            <a:schemeClr val="dk1"/>
                          </a:solidFill>
                          <a:effectLst/>
                          <a:latin typeface="+mn-lt"/>
                          <a:ea typeface="+mn-ea"/>
                          <a:cs typeface="+mn-cs"/>
                        </a:rPr>
                        <a:t>Animals including humans, electricity, states of matter sound and living things</a:t>
                      </a:r>
                    </a:p>
                    <a:p>
                      <a:pPr>
                        <a:lnSpc>
                          <a:spcPct val="115000"/>
                        </a:lnSpc>
                        <a:spcAft>
                          <a:spcPts val="0"/>
                        </a:spcAft>
                      </a:pPr>
                      <a:endParaRPr lang="en-GB" sz="1600" dirty="0">
                        <a:solidFill>
                          <a:schemeClr val="tx1"/>
                        </a:solidFill>
                        <a:effectLst/>
                        <a:latin typeface="Calibri"/>
                        <a:ea typeface="Calibri"/>
                        <a:cs typeface="Times New Roman"/>
                      </a:endParaRPr>
                    </a:p>
                  </a:txBody>
                  <a:tcPr marL="68580" marR="68580" marT="0" marB="0"/>
                </a:tc>
                <a:extLst>
                  <a:ext uri="{0D108BD9-81ED-4DB2-BD59-A6C34878D82A}">
                    <a16:rowId xmlns:a16="http://schemas.microsoft.com/office/drawing/2014/main" val="10004"/>
                  </a:ext>
                </a:extLst>
              </a:tr>
            </a:tbl>
          </a:graphicData>
        </a:graphic>
      </p:graphicFrame>
    </p:spTree>
  </p:cSld>
  <p:clrMapOvr>
    <a:masterClrMapping/>
  </p:clrMapOvr>
  <p:transition spd="slow">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183880" cy="648072"/>
          </a:xfrm>
        </p:spPr>
        <p:txBody>
          <a:bodyPr/>
          <a:lstStyle/>
          <a:p>
            <a:pPr algn="ctr"/>
            <a:r>
              <a:rPr lang="en-GB" dirty="0" smtClean="0"/>
              <a:t>The Wider Curriculum </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43324512"/>
              </p:ext>
            </p:extLst>
          </p:nvPr>
        </p:nvGraphicFramePr>
        <p:xfrm>
          <a:off x="755576" y="1124744"/>
          <a:ext cx="7740495" cy="5262817"/>
        </p:xfrm>
        <a:graphic>
          <a:graphicData uri="http://schemas.openxmlformats.org/drawingml/2006/table">
            <a:tbl>
              <a:tblPr firstRow="1" bandRow="1">
                <a:tableStyleId>{5C22544A-7EE6-4342-B048-85BDC9FD1C3A}</a:tableStyleId>
              </a:tblPr>
              <a:tblGrid>
                <a:gridCol w="2448272">
                  <a:extLst>
                    <a:ext uri="{9D8B030D-6E8A-4147-A177-3AD203B41FA5}">
                      <a16:colId xmlns:a16="http://schemas.microsoft.com/office/drawing/2014/main" val="20000"/>
                    </a:ext>
                  </a:extLst>
                </a:gridCol>
                <a:gridCol w="5292223">
                  <a:extLst>
                    <a:ext uri="{9D8B030D-6E8A-4147-A177-3AD203B41FA5}">
                      <a16:colId xmlns:a16="http://schemas.microsoft.com/office/drawing/2014/main" val="20001"/>
                    </a:ext>
                  </a:extLst>
                </a:gridCol>
              </a:tblGrid>
              <a:tr h="370840">
                <a:tc>
                  <a:txBody>
                    <a:bodyPr/>
                    <a:lstStyle/>
                    <a:p>
                      <a:r>
                        <a:rPr lang="en-GB" dirty="0" smtClean="0"/>
                        <a:t>Foundation subject</a:t>
                      </a:r>
                      <a:endParaRPr lang="en-GB" dirty="0"/>
                    </a:p>
                  </a:txBody>
                  <a:tcPr/>
                </a:tc>
                <a:tc>
                  <a:txBody>
                    <a:bodyPr/>
                    <a:lstStyle/>
                    <a:p>
                      <a:r>
                        <a:rPr lang="en-GB" dirty="0" smtClean="0"/>
                        <a:t>Topic areas</a:t>
                      </a:r>
                      <a:r>
                        <a:rPr lang="en-GB" baseline="0" dirty="0" smtClean="0"/>
                        <a:t> </a:t>
                      </a:r>
                      <a:endParaRPr lang="en-GB" dirty="0"/>
                    </a:p>
                  </a:txBody>
                  <a:tcPr/>
                </a:tc>
                <a:extLst>
                  <a:ext uri="{0D108BD9-81ED-4DB2-BD59-A6C34878D82A}">
                    <a16:rowId xmlns:a16="http://schemas.microsoft.com/office/drawing/2014/main" val="10000"/>
                  </a:ext>
                </a:extLst>
              </a:tr>
              <a:tr h="370840">
                <a:tc>
                  <a:txBody>
                    <a:bodyPr/>
                    <a:lstStyle/>
                    <a:p>
                      <a:r>
                        <a:rPr lang="en-GB" sz="1600" dirty="0" smtClean="0"/>
                        <a:t>Art</a:t>
                      </a:r>
                      <a:endParaRPr lang="en-GB" sz="1600" dirty="0"/>
                    </a:p>
                  </a:txBody>
                  <a:tcPr/>
                </a:tc>
                <a:tc>
                  <a:txBody>
                    <a:bodyPr/>
                    <a:lstStyle/>
                    <a:p>
                      <a:pPr algn="ctr">
                        <a:lnSpc>
                          <a:spcPct val="107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Rainforest collage, pointillism and photography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370840">
                <a:tc>
                  <a:txBody>
                    <a:bodyPr/>
                    <a:lstStyle/>
                    <a:p>
                      <a:r>
                        <a:rPr lang="en-GB" sz="1600" dirty="0" smtClean="0"/>
                        <a:t>DT</a:t>
                      </a:r>
                      <a:endParaRPr lang="en-GB" sz="1600" dirty="0"/>
                    </a:p>
                  </a:txBody>
                  <a:tcPr/>
                </a:tc>
                <a:tc>
                  <a:txBody>
                    <a:bodyPr/>
                    <a:lstStyle/>
                    <a:p>
                      <a:pPr algn="ctr">
                        <a:lnSpc>
                          <a:spcPct val="107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Roman sandals and phone cases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370840">
                <a:tc>
                  <a:txBody>
                    <a:bodyPr/>
                    <a:lstStyle/>
                    <a:p>
                      <a:r>
                        <a:rPr lang="en-GB" sz="1600" dirty="0" smtClean="0"/>
                        <a:t>Music</a:t>
                      </a:r>
                      <a:endParaRPr lang="en-GB" sz="1600" dirty="0"/>
                    </a:p>
                  </a:txBody>
                  <a:tcPr/>
                </a:tc>
                <a:tc>
                  <a:txBody>
                    <a:bodyPr/>
                    <a:lstStyle/>
                    <a:p>
                      <a:pPr algn="ctr">
                        <a:lnSpc>
                          <a:spcPct val="107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Taught by trained musician and music teacher Mrs Edgar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370840">
                <a:tc>
                  <a:txBody>
                    <a:bodyPr/>
                    <a:lstStyle/>
                    <a:p>
                      <a:r>
                        <a:rPr lang="en-GB" sz="1600" dirty="0" smtClean="0"/>
                        <a:t>PE</a:t>
                      </a:r>
                      <a:endParaRPr lang="en-GB" sz="1600" dirty="0"/>
                    </a:p>
                  </a:txBody>
                  <a:tcPr/>
                </a:tc>
                <a:tc>
                  <a:txBody>
                    <a:bodyPr/>
                    <a:lstStyle/>
                    <a:p>
                      <a:pPr algn="ctr">
                        <a:lnSpc>
                          <a:spcPct val="107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Athletics,</a:t>
                      </a:r>
                      <a:r>
                        <a:rPr lang="en-GB" sz="1800" baseline="0" dirty="0" smtClean="0">
                          <a:effectLst/>
                          <a:latin typeface="Calibri" panose="020F0502020204030204" pitchFamily="34" charset="0"/>
                          <a:ea typeface="Calibri" panose="020F0502020204030204" pitchFamily="34" charset="0"/>
                          <a:cs typeface="Times New Roman" panose="02020603050405020304" pitchFamily="18" charset="0"/>
                        </a:rPr>
                        <a:t> dance, games, gymnastic, OAA, swimming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370840">
                <a:tc>
                  <a:txBody>
                    <a:bodyPr/>
                    <a:lstStyle/>
                    <a:p>
                      <a:r>
                        <a:rPr lang="en-GB" sz="1600" dirty="0" smtClean="0"/>
                        <a:t>History</a:t>
                      </a:r>
                      <a:endParaRPr lang="en-GB" sz="1600" dirty="0"/>
                    </a:p>
                  </a:txBody>
                  <a:tcPr/>
                </a:tc>
                <a:tc>
                  <a:txBody>
                    <a:bodyPr/>
                    <a:lstStyle/>
                    <a:p>
                      <a:pPr algn="ctr">
                        <a:lnSpc>
                          <a:spcPct val="107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The Plague,</a:t>
                      </a:r>
                      <a:r>
                        <a:rPr lang="en-GB" sz="1800" baseline="0" dirty="0" smtClean="0">
                          <a:effectLst/>
                          <a:latin typeface="Calibri" panose="020F0502020204030204" pitchFamily="34" charset="0"/>
                          <a:ea typeface="Calibri" panose="020F0502020204030204" pitchFamily="34" charset="0"/>
                          <a:cs typeface="Times New Roman" panose="02020603050405020304" pitchFamily="18" charset="0"/>
                        </a:rPr>
                        <a:t> The Romans in Britain and The Vikings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370840">
                <a:tc>
                  <a:txBody>
                    <a:bodyPr/>
                    <a:lstStyle/>
                    <a:p>
                      <a:r>
                        <a:rPr lang="en-GB" sz="1600" dirty="0" smtClean="0"/>
                        <a:t>Geography</a:t>
                      </a:r>
                      <a:endParaRPr lang="en-GB" sz="1600" dirty="0"/>
                    </a:p>
                  </a:txBody>
                  <a:tcPr/>
                </a:tc>
                <a:tc>
                  <a:txBody>
                    <a:bodyPr/>
                    <a:lstStyle/>
                    <a:p>
                      <a:pPr algn="ctr"/>
                      <a:r>
                        <a:rPr lang="en-GB" sz="1800" dirty="0" smtClean="0">
                          <a:latin typeface="Calibri" panose="020F0502020204030204" pitchFamily="34" charset="0"/>
                          <a:cs typeface="Calibri" panose="020F0502020204030204" pitchFamily="34" charset="0"/>
                        </a:rPr>
                        <a:t>South America, The Water Cycle,</a:t>
                      </a:r>
                      <a:r>
                        <a:rPr lang="en-GB" sz="1800" baseline="0" dirty="0" smtClean="0">
                          <a:latin typeface="Calibri" panose="020F0502020204030204" pitchFamily="34" charset="0"/>
                          <a:cs typeface="Calibri" panose="020F0502020204030204" pitchFamily="34" charset="0"/>
                        </a:rPr>
                        <a:t> Mountains</a:t>
                      </a:r>
                      <a:endParaRPr lang="en-GB"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6"/>
                  </a:ext>
                </a:extLst>
              </a:tr>
              <a:tr h="370840">
                <a:tc>
                  <a:txBody>
                    <a:bodyPr/>
                    <a:lstStyle/>
                    <a:p>
                      <a:r>
                        <a:rPr lang="en-GB" sz="1600" dirty="0" smtClean="0"/>
                        <a:t>MFL</a:t>
                      </a:r>
                      <a:endParaRPr lang="en-GB" sz="1600" dirty="0"/>
                    </a:p>
                  </a:txBody>
                  <a:tcPr/>
                </a:tc>
                <a:tc>
                  <a:txBody>
                    <a:bodyPr/>
                    <a:lstStyle/>
                    <a:p>
                      <a:pPr algn="ctr"/>
                      <a:r>
                        <a:rPr lang="en-GB" sz="1800" dirty="0" smtClean="0">
                          <a:latin typeface="Calibri" panose="020F0502020204030204" pitchFamily="34" charset="0"/>
                          <a:cs typeface="Calibri" panose="020F0502020204030204" pitchFamily="34" charset="0"/>
                        </a:rPr>
                        <a:t>Presenting myself, family and Christmas, My Home,</a:t>
                      </a:r>
                      <a:r>
                        <a:rPr lang="en-GB" sz="1800" baseline="0" dirty="0" smtClean="0">
                          <a:latin typeface="Calibri" panose="020F0502020204030204" pitchFamily="34" charset="0"/>
                          <a:cs typeface="Calibri" panose="020F0502020204030204" pitchFamily="34" charset="0"/>
                        </a:rPr>
                        <a:t> Romans, Classroom, Goldilocks</a:t>
                      </a:r>
                      <a:endParaRPr lang="en-GB"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7"/>
                  </a:ext>
                </a:extLst>
              </a:tr>
              <a:tr h="370840">
                <a:tc>
                  <a:txBody>
                    <a:bodyPr/>
                    <a:lstStyle/>
                    <a:p>
                      <a:r>
                        <a:rPr lang="en-GB" sz="1600" dirty="0" smtClean="0"/>
                        <a:t>PSHE</a:t>
                      </a:r>
                      <a:endParaRPr lang="en-GB" sz="1600" dirty="0"/>
                    </a:p>
                  </a:txBody>
                  <a:tcPr/>
                </a:tc>
                <a:tc>
                  <a:txBody>
                    <a:bodyPr/>
                    <a:lstStyle/>
                    <a:p>
                      <a:pPr algn="ctr"/>
                      <a:r>
                        <a:rPr lang="en-GB" sz="1800" dirty="0" smtClean="0">
                          <a:latin typeface="Calibri" panose="020F0502020204030204" pitchFamily="34" charset="0"/>
                          <a:cs typeface="Calibri" panose="020F0502020204030204" pitchFamily="34" charset="0"/>
                        </a:rPr>
                        <a:t>Health and Well-being, Living in the Wider world and Relationships (alongside</a:t>
                      </a:r>
                      <a:r>
                        <a:rPr lang="en-GB" sz="1800" baseline="0" dirty="0" smtClean="0">
                          <a:latin typeface="Calibri" panose="020F0502020204030204" pitchFamily="34" charset="0"/>
                          <a:cs typeface="Calibri" panose="020F0502020204030204" pitchFamily="34" charset="0"/>
                        </a:rPr>
                        <a:t> Journey in Love)</a:t>
                      </a:r>
                      <a:endParaRPr lang="en-GB"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8"/>
                  </a:ext>
                </a:extLst>
              </a:tr>
              <a:tr h="370840">
                <a:tc>
                  <a:txBody>
                    <a:bodyPr/>
                    <a:lstStyle/>
                    <a:p>
                      <a:r>
                        <a:rPr lang="en-GB" sz="1600" dirty="0" smtClean="0"/>
                        <a:t>Computing </a:t>
                      </a:r>
                      <a:endParaRPr lang="en-GB" sz="1600" dirty="0"/>
                    </a:p>
                  </a:txBody>
                  <a:tcPr/>
                </a:tc>
                <a:tc>
                  <a:txBody>
                    <a:bodyPr/>
                    <a:lstStyle/>
                    <a:p>
                      <a:pPr algn="ctr"/>
                      <a:r>
                        <a:rPr lang="en-GB" sz="1800" dirty="0" smtClean="0">
                          <a:latin typeface="Calibri" panose="020F0502020204030204" pitchFamily="34" charset="0"/>
                          <a:cs typeface="Calibri" panose="020F0502020204030204" pitchFamily="34" charset="0"/>
                        </a:rPr>
                        <a:t>E-safety, Collaborative learning, Scratch,</a:t>
                      </a:r>
                      <a:r>
                        <a:rPr lang="en-GB" sz="1800" baseline="0" dirty="0" smtClean="0">
                          <a:latin typeface="Calibri" panose="020F0502020204030204" pitchFamily="34" charset="0"/>
                          <a:cs typeface="Calibri" panose="020F0502020204030204" pitchFamily="34" charset="0"/>
                        </a:rPr>
                        <a:t> Computation Thinking, Investigating Weather, Website Hacking and Fake News</a:t>
                      </a:r>
                      <a:endParaRPr lang="en-GB"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95206033"/>
      </p:ext>
    </p:extLst>
  </p:cSld>
  <p:clrMapOvr>
    <a:masterClrMapping/>
  </p:clrMapOvr>
  <p:transition spd="slow">
    <p:blinds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1216" y="692696"/>
            <a:ext cx="8183880" cy="763528"/>
          </a:xfrm>
        </p:spPr>
        <p:txBody>
          <a:bodyPr/>
          <a:lstStyle/>
          <a:p>
            <a:r>
              <a:rPr lang="en-GB" dirty="0" smtClean="0"/>
              <a:t>Knowledge based curriculum</a:t>
            </a:r>
            <a:endParaRPr lang="en-GB" dirty="0"/>
          </a:p>
        </p:txBody>
      </p:sp>
      <p:sp>
        <p:nvSpPr>
          <p:cNvPr id="3" name="Content Placeholder 2"/>
          <p:cNvSpPr>
            <a:spLocks noGrp="1"/>
          </p:cNvSpPr>
          <p:nvPr>
            <p:ph idx="1"/>
          </p:nvPr>
        </p:nvSpPr>
        <p:spPr>
          <a:xfrm>
            <a:off x="481216" y="1628800"/>
            <a:ext cx="8183880" cy="4187952"/>
          </a:xfrm>
        </p:spPr>
        <p:txBody>
          <a:bodyPr/>
          <a:lstStyle/>
          <a:p>
            <a:r>
              <a:rPr lang="en-GB" sz="2400" dirty="0" smtClean="0">
                <a:solidFill>
                  <a:srgbClr val="FF0000"/>
                </a:solidFill>
              </a:rPr>
              <a:t>Sticky learning is Key – metacognition techniques used daily. </a:t>
            </a:r>
          </a:p>
          <a:p>
            <a:r>
              <a:rPr lang="en-GB" sz="2400" dirty="0" smtClean="0">
                <a:solidFill>
                  <a:srgbClr val="FF0000"/>
                </a:solidFill>
              </a:rPr>
              <a:t>Nurtures any special interests or talents. </a:t>
            </a:r>
          </a:p>
          <a:p>
            <a:r>
              <a:rPr lang="en-GB" sz="2400" dirty="0" smtClean="0">
                <a:solidFill>
                  <a:srgbClr val="FF0000"/>
                </a:solidFill>
              </a:rPr>
              <a:t>By the end of Year 6 children should leave with a good understanding of the World in which they live.</a:t>
            </a:r>
          </a:p>
          <a:p>
            <a:r>
              <a:rPr lang="en-GB" sz="2400" dirty="0" smtClean="0">
                <a:solidFill>
                  <a:srgbClr val="FF0000"/>
                </a:solidFill>
              </a:rPr>
              <a:t>Gives children an excellent understanding of the community they belong to.</a:t>
            </a:r>
          </a:p>
          <a:p>
            <a:r>
              <a:rPr lang="en-GB" sz="2400" dirty="0" smtClean="0">
                <a:solidFill>
                  <a:srgbClr val="FF0000"/>
                </a:solidFill>
              </a:rPr>
              <a:t>Leave with high aspirations – allows children to be the best that they can be, always.  </a:t>
            </a:r>
          </a:p>
          <a:p>
            <a:endParaRPr lang="en-GB" dirty="0">
              <a:solidFill>
                <a:srgbClr val="FF0000"/>
              </a:solidFill>
            </a:endParaRPr>
          </a:p>
        </p:txBody>
      </p:sp>
    </p:spTree>
    <p:extLst>
      <p:ext uri="{BB962C8B-B14F-4D97-AF65-F5344CB8AC3E}">
        <p14:creationId xmlns:p14="http://schemas.microsoft.com/office/powerpoint/2010/main" val="4146724712"/>
      </p:ext>
    </p:extLst>
  </p:cSld>
  <p:clrMapOvr>
    <a:masterClrMapping/>
  </p:clrMapOvr>
  <p:transition spd="slow">
    <p:blinds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4" name="Rectangle 6"/>
          <p:cNvSpPr>
            <a:spLocks noGrp="1" noChangeArrowheads="1"/>
          </p:cNvSpPr>
          <p:nvPr>
            <p:ph sz="half" idx="2"/>
          </p:nvPr>
        </p:nvSpPr>
        <p:spPr>
          <a:xfrm>
            <a:off x="611188" y="1249363"/>
            <a:ext cx="7993260" cy="5976937"/>
          </a:xfrm>
        </p:spPr>
        <p:txBody>
          <a:bodyPr>
            <a:normAutofit/>
          </a:bodyPr>
          <a:lstStyle/>
          <a:p>
            <a:pPr marL="0" indent="0" eaLnBrk="1" fontAlgn="auto" hangingPunct="1">
              <a:lnSpc>
                <a:spcPct val="90000"/>
              </a:lnSpc>
              <a:spcAft>
                <a:spcPts val="0"/>
              </a:spcAft>
              <a:buClr>
                <a:srgbClr val="C00000"/>
              </a:buClr>
              <a:buFont typeface="Wingdings 2"/>
              <a:buNone/>
              <a:defRPr/>
            </a:pPr>
            <a:endParaRPr lang="en-GB" sz="2800" dirty="0" smtClean="0">
              <a:solidFill>
                <a:srgbClr val="C00000"/>
              </a:solidFill>
              <a:latin typeface="Calibri" pitchFamily="34" charset="0"/>
            </a:endParaRPr>
          </a:p>
          <a:p>
            <a:pPr marL="265176" indent="-265176" eaLnBrk="1" fontAlgn="auto" hangingPunct="1">
              <a:lnSpc>
                <a:spcPct val="90000"/>
              </a:lnSpc>
              <a:spcAft>
                <a:spcPts val="0"/>
              </a:spcAft>
              <a:buClr>
                <a:srgbClr val="DD0601"/>
              </a:buClr>
              <a:buFont typeface="Wingdings 2"/>
              <a:buChar char=""/>
              <a:defRPr/>
            </a:pPr>
            <a:r>
              <a:rPr lang="en-US" sz="2000" b="1" dirty="0" smtClean="0">
                <a:latin typeface="Comic Sans MS" pitchFamily="66" charset="0"/>
              </a:rPr>
              <a:t>Guided Reading takes place four times per week. </a:t>
            </a:r>
          </a:p>
          <a:p>
            <a:pPr marL="265176" indent="-265176" eaLnBrk="1" fontAlgn="auto" hangingPunct="1">
              <a:lnSpc>
                <a:spcPct val="90000"/>
              </a:lnSpc>
              <a:spcAft>
                <a:spcPts val="0"/>
              </a:spcAft>
              <a:buClr>
                <a:srgbClr val="DD0601"/>
              </a:buClr>
              <a:buFont typeface="Wingdings 2"/>
              <a:buChar char=""/>
              <a:defRPr/>
            </a:pPr>
            <a:r>
              <a:rPr lang="en-US" sz="2000" b="1" dirty="0" smtClean="0">
                <a:latin typeface="Comic Sans MS" pitchFamily="66" charset="0"/>
              </a:rPr>
              <a:t>Range of texts including: fiction, poetry, information and news.</a:t>
            </a:r>
          </a:p>
          <a:p>
            <a:pPr marL="265176" indent="-265176" eaLnBrk="1" fontAlgn="auto" hangingPunct="1">
              <a:lnSpc>
                <a:spcPct val="90000"/>
              </a:lnSpc>
              <a:spcAft>
                <a:spcPts val="0"/>
              </a:spcAft>
              <a:buClr>
                <a:srgbClr val="DD0601"/>
              </a:buClr>
              <a:buFont typeface="Wingdings 2"/>
              <a:buChar char=""/>
              <a:defRPr/>
            </a:pPr>
            <a:r>
              <a:rPr lang="en-US" sz="2000" b="1" dirty="0" smtClean="0">
                <a:latin typeface="Comic Sans MS" pitchFamily="66" charset="0"/>
              </a:rPr>
              <a:t>Class novel daily. </a:t>
            </a:r>
          </a:p>
          <a:p>
            <a:pPr marL="265176" indent="-265176" eaLnBrk="1" fontAlgn="auto" hangingPunct="1">
              <a:lnSpc>
                <a:spcPct val="90000"/>
              </a:lnSpc>
              <a:spcAft>
                <a:spcPts val="0"/>
              </a:spcAft>
              <a:buClr>
                <a:srgbClr val="DD0601"/>
              </a:buClr>
              <a:buFont typeface="Wingdings 2"/>
              <a:buChar char=""/>
              <a:defRPr/>
            </a:pPr>
            <a:r>
              <a:rPr lang="en-US" sz="2000" b="1" dirty="0" smtClean="0">
                <a:latin typeface="Comic Sans MS" pitchFamily="66" charset="0"/>
              </a:rPr>
              <a:t>Comprehension activities – reading lesson weekly. </a:t>
            </a:r>
          </a:p>
          <a:p>
            <a:pPr marL="265176" indent="-265176" eaLnBrk="1" fontAlgn="auto" hangingPunct="1">
              <a:lnSpc>
                <a:spcPct val="90000"/>
              </a:lnSpc>
              <a:spcAft>
                <a:spcPts val="0"/>
              </a:spcAft>
              <a:buClr>
                <a:srgbClr val="DD0601"/>
              </a:buClr>
              <a:buFont typeface="Wingdings 2"/>
              <a:buChar char=""/>
              <a:defRPr/>
            </a:pPr>
            <a:r>
              <a:rPr lang="en-US" sz="2000" b="1" dirty="0" smtClean="0">
                <a:latin typeface="Comic Sans MS" pitchFamily="66" charset="0"/>
              </a:rPr>
              <a:t>First News – childrens’ newspaper. </a:t>
            </a:r>
          </a:p>
          <a:p>
            <a:pPr marL="265176" indent="-265176" eaLnBrk="1" fontAlgn="auto" hangingPunct="1">
              <a:lnSpc>
                <a:spcPct val="90000"/>
              </a:lnSpc>
              <a:spcAft>
                <a:spcPts val="0"/>
              </a:spcAft>
              <a:buClr>
                <a:srgbClr val="DD0601"/>
              </a:buClr>
              <a:buFont typeface="Wingdings 2"/>
              <a:buChar char=""/>
              <a:defRPr/>
            </a:pPr>
            <a:r>
              <a:rPr lang="en-US" sz="2000" b="1" dirty="0" smtClean="0">
                <a:latin typeface="Comic Sans MS" pitchFamily="66" charset="0"/>
              </a:rPr>
              <a:t>Opportunities to read for enjoyment regularly – book corner/library – genre challenge</a:t>
            </a:r>
            <a:endParaRPr lang="en-US" sz="2000" b="1" dirty="0">
              <a:latin typeface="Comic Sans MS" pitchFamily="66" charset="0"/>
            </a:endParaRPr>
          </a:p>
          <a:p>
            <a:pPr marL="265176" indent="-265176" eaLnBrk="1" fontAlgn="auto" hangingPunct="1">
              <a:lnSpc>
                <a:spcPct val="90000"/>
              </a:lnSpc>
              <a:spcAft>
                <a:spcPts val="0"/>
              </a:spcAft>
              <a:buClr>
                <a:srgbClr val="DD0601"/>
              </a:buClr>
              <a:buFont typeface="Wingdings 2"/>
              <a:buChar char=""/>
              <a:defRPr/>
            </a:pPr>
            <a:r>
              <a:rPr lang="en-US" sz="2000" b="1" dirty="0" smtClean="0">
                <a:latin typeface="Comic Sans MS" pitchFamily="66" charset="0"/>
              </a:rPr>
              <a:t>Children will read in school one-to-one and will change books as and when needed. </a:t>
            </a:r>
          </a:p>
          <a:p>
            <a:pPr marL="0" indent="0" eaLnBrk="1" fontAlgn="auto" hangingPunct="1">
              <a:lnSpc>
                <a:spcPct val="90000"/>
              </a:lnSpc>
              <a:spcAft>
                <a:spcPts val="0"/>
              </a:spcAft>
              <a:buClr>
                <a:srgbClr val="DD0601"/>
              </a:buClr>
              <a:buNone/>
              <a:defRPr/>
            </a:pPr>
            <a:endParaRPr lang="en-US" sz="2000" b="1" dirty="0">
              <a:latin typeface="Comic Sans MS" pitchFamily="66" charset="0"/>
            </a:endParaRPr>
          </a:p>
        </p:txBody>
      </p:sp>
      <p:pic>
        <p:nvPicPr>
          <p:cNvPr id="16388" name="Picture 4" descr="C:\Users\Hannah\AppData\Local\Microsoft\Windows\Temporary Internet Files\Content.IE5\51AZPM6S\MC900441734[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05599">
            <a:off x="6468003" y="2282"/>
            <a:ext cx="2016125"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3268526" y="548680"/>
            <a:ext cx="2916183"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n-US" sz="5400" b="1" dirty="0">
                <a:ln w="11430">
                  <a:solidFill>
                    <a:schemeClr val="accent2">
                      <a:lumMod val="75000"/>
                    </a:schemeClr>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Reading</a:t>
            </a:r>
          </a:p>
        </p:txBody>
      </p:sp>
    </p:spTree>
  </p:cSld>
  <p:clrMapOvr>
    <a:masterClrMapping/>
  </p:clrMapOvr>
  <p:transition spd="slow">
    <p:cover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diamond(in)">
                                      <p:cBhvr>
                                        <p:cTn id="7"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467544" y="1379677"/>
            <a:ext cx="8229600" cy="4781550"/>
          </a:xfrm>
        </p:spPr>
        <p:txBody>
          <a:bodyPr/>
          <a:lstStyle/>
          <a:p>
            <a:pPr eaLnBrk="1" hangingPunct="1">
              <a:buClr>
                <a:srgbClr val="C00000"/>
              </a:buClr>
              <a:buFont typeface="Arial" charset="0"/>
              <a:buChar char="•"/>
            </a:pPr>
            <a:r>
              <a:rPr lang="en-US" altLang="en-US" sz="2200" dirty="0" smtClean="0">
                <a:solidFill>
                  <a:schemeClr val="accent2"/>
                </a:solidFill>
                <a:latin typeface="Calibri" pitchFamily="34" charset="0"/>
              </a:rPr>
              <a:t>End of topic assessment for example Place Value</a:t>
            </a:r>
          </a:p>
          <a:p>
            <a:pPr eaLnBrk="1" hangingPunct="1">
              <a:buClr>
                <a:srgbClr val="C00000"/>
              </a:buClr>
              <a:buFont typeface="Arial" charset="0"/>
              <a:buChar char="•"/>
            </a:pPr>
            <a:r>
              <a:rPr lang="en-US" altLang="en-US" sz="2200" dirty="0" smtClean="0">
                <a:solidFill>
                  <a:schemeClr val="accent2"/>
                </a:solidFill>
                <a:latin typeface="Calibri" pitchFamily="34" charset="0"/>
              </a:rPr>
              <a:t>NFER – Termly </a:t>
            </a:r>
          </a:p>
          <a:p>
            <a:pPr eaLnBrk="1" hangingPunct="1">
              <a:buClr>
                <a:srgbClr val="C00000"/>
              </a:buClr>
              <a:buFont typeface="Arial" charset="0"/>
              <a:buChar char="•"/>
            </a:pPr>
            <a:r>
              <a:rPr lang="en-US" altLang="en-US" sz="2200" dirty="0" smtClean="0">
                <a:solidFill>
                  <a:schemeClr val="accent2"/>
                </a:solidFill>
                <a:latin typeface="Calibri" pitchFamily="34" charset="0"/>
              </a:rPr>
              <a:t>Wider curriculum assessments alongside the subject leader</a:t>
            </a:r>
          </a:p>
          <a:p>
            <a:pPr eaLnBrk="1" hangingPunct="1">
              <a:buClr>
                <a:srgbClr val="C00000"/>
              </a:buClr>
              <a:buFont typeface="Arial" charset="0"/>
              <a:buChar char="•"/>
            </a:pPr>
            <a:r>
              <a:rPr lang="en-US" altLang="en-US" sz="2200" dirty="0" smtClean="0">
                <a:solidFill>
                  <a:schemeClr val="accent2"/>
                </a:solidFill>
                <a:latin typeface="Calibri" pitchFamily="34" charset="0"/>
              </a:rPr>
              <a:t>Tracking of individual group</a:t>
            </a:r>
          </a:p>
          <a:p>
            <a:pPr eaLnBrk="1" hangingPunct="1">
              <a:buClr>
                <a:srgbClr val="C00000"/>
              </a:buClr>
              <a:buFont typeface="Arial" charset="0"/>
              <a:buChar char="•"/>
            </a:pPr>
            <a:r>
              <a:rPr lang="en-US" altLang="en-US" sz="2200" dirty="0" smtClean="0">
                <a:solidFill>
                  <a:schemeClr val="accent2"/>
                </a:solidFill>
                <a:latin typeface="Calibri" pitchFamily="34" charset="0"/>
              </a:rPr>
              <a:t>Targets and interventions set termly depending on the child’s needs. </a:t>
            </a:r>
            <a:endParaRPr lang="en-US" altLang="en-US" sz="2200" dirty="0">
              <a:solidFill>
                <a:schemeClr val="accent2"/>
              </a:solidFill>
              <a:latin typeface="Calibri" pitchFamily="34" charset="0"/>
            </a:endParaRPr>
          </a:p>
          <a:p>
            <a:pPr eaLnBrk="1" hangingPunct="1">
              <a:buClr>
                <a:srgbClr val="C00000"/>
              </a:buClr>
              <a:buFont typeface="Arial" charset="0"/>
              <a:buChar char="•"/>
            </a:pPr>
            <a:r>
              <a:rPr lang="en-US" altLang="en-US" sz="2200" dirty="0" smtClean="0">
                <a:solidFill>
                  <a:schemeClr val="accent2"/>
                </a:solidFill>
                <a:latin typeface="Calibri" pitchFamily="34" charset="0"/>
              </a:rPr>
              <a:t>Year 4 Multiplication Tables Check (MTC) – End of June 2023</a:t>
            </a:r>
          </a:p>
          <a:p>
            <a:r>
              <a:rPr lang="en-GB" sz="1400" dirty="0"/>
              <a:t>The purpose of the MTC is to determine whether pupils can recall their times tables fluently, which is essential for future success in mathematics. It will help schools to identify pupils who have not yet mastered their times tables, so that additional support can be provided.</a:t>
            </a:r>
          </a:p>
          <a:p>
            <a:r>
              <a:rPr lang="en-GB" sz="1400" dirty="0"/>
              <a:t>Schools will have a 3-week check window in June to administer the MTC. Teachers will have the flexibility to administer the check to individual pupils, small groups or a whole class at the same time.</a:t>
            </a:r>
          </a:p>
          <a:p>
            <a:pPr marL="0" indent="0" eaLnBrk="1" hangingPunct="1">
              <a:buClr>
                <a:srgbClr val="C00000"/>
              </a:buClr>
              <a:buNone/>
            </a:pPr>
            <a:endParaRPr lang="en-US" altLang="en-US" sz="2200" dirty="0" smtClean="0">
              <a:solidFill>
                <a:schemeClr val="accent2"/>
              </a:solidFill>
              <a:latin typeface="Calibri" pitchFamily="34" charset="0"/>
            </a:endParaRPr>
          </a:p>
        </p:txBody>
      </p:sp>
      <p:sp>
        <p:nvSpPr>
          <p:cNvPr id="5" name="Rectangle 4"/>
          <p:cNvSpPr/>
          <p:nvPr/>
        </p:nvSpPr>
        <p:spPr>
          <a:xfrm>
            <a:off x="624769" y="548680"/>
            <a:ext cx="6760570" cy="830997"/>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n-US" sz="4800" b="1" dirty="0">
                <a:ln w="11430">
                  <a:solidFill>
                    <a:schemeClr val="accent2">
                      <a:lumMod val="75000"/>
                    </a:schemeClr>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Targets &amp; Assessment</a:t>
            </a: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blinds(horizontal)">
                                      <p:cBhvr>
                                        <p:cTn id="7" dur="1000"/>
                                        <p:tgtEl>
                                          <p:spTgt spid="204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483">
                                            <p:txEl>
                                              <p:pRg st="1" end="1"/>
                                            </p:txEl>
                                          </p:spTgt>
                                        </p:tgtEl>
                                        <p:attrNameLst>
                                          <p:attrName>style.visibility</p:attrName>
                                        </p:attrNameLst>
                                      </p:cBhvr>
                                      <p:to>
                                        <p:strVal val="visible"/>
                                      </p:to>
                                    </p:set>
                                    <p:animEffect transition="in" filter="blinds(horizontal)">
                                      <p:cBhvr>
                                        <p:cTn id="12" dur="1000"/>
                                        <p:tgtEl>
                                          <p:spTgt spid="2048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483">
                                            <p:txEl>
                                              <p:pRg st="2" end="2"/>
                                            </p:txEl>
                                          </p:spTgt>
                                        </p:tgtEl>
                                        <p:attrNameLst>
                                          <p:attrName>style.visibility</p:attrName>
                                        </p:attrNameLst>
                                      </p:cBhvr>
                                      <p:to>
                                        <p:strVal val="visible"/>
                                      </p:to>
                                    </p:set>
                                    <p:animEffect transition="in" filter="blinds(horizontal)">
                                      <p:cBhvr>
                                        <p:cTn id="17" dur="1000"/>
                                        <p:tgtEl>
                                          <p:spTgt spid="2048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483">
                                            <p:txEl>
                                              <p:pRg st="3" end="3"/>
                                            </p:txEl>
                                          </p:spTgt>
                                        </p:tgtEl>
                                        <p:attrNameLst>
                                          <p:attrName>style.visibility</p:attrName>
                                        </p:attrNameLst>
                                      </p:cBhvr>
                                      <p:to>
                                        <p:strVal val="visible"/>
                                      </p:to>
                                    </p:set>
                                    <p:animEffect transition="in" filter="blinds(horizontal)">
                                      <p:cBhvr>
                                        <p:cTn id="22" dur="1000"/>
                                        <p:tgtEl>
                                          <p:spTgt spid="2048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483">
                                            <p:txEl>
                                              <p:pRg st="4" end="4"/>
                                            </p:txEl>
                                          </p:spTgt>
                                        </p:tgtEl>
                                        <p:attrNameLst>
                                          <p:attrName>style.visibility</p:attrName>
                                        </p:attrNameLst>
                                      </p:cBhvr>
                                      <p:to>
                                        <p:strVal val="visible"/>
                                      </p:to>
                                    </p:set>
                                    <p:animEffect transition="in" filter="blinds(horizontal)">
                                      <p:cBhvr>
                                        <p:cTn id="27" dur="1000"/>
                                        <p:tgtEl>
                                          <p:spTgt spid="2048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0483">
                                            <p:txEl>
                                              <p:pRg st="5" end="5"/>
                                            </p:txEl>
                                          </p:spTgt>
                                        </p:tgtEl>
                                        <p:attrNameLst>
                                          <p:attrName>style.visibility</p:attrName>
                                        </p:attrNameLst>
                                      </p:cBhvr>
                                      <p:to>
                                        <p:strVal val="visible"/>
                                      </p:to>
                                    </p:set>
                                    <p:animEffect transition="in" filter="blinds(horizontal)">
                                      <p:cBhvr>
                                        <p:cTn id="32" dur="1000"/>
                                        <p:tgtEl>
                                          <p:spTgt spid="2048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0483">
                                            <p:txEl>
                                              <p:pRg st="6" end="6"/>
                                            </p:txEl>
                                          </p:spTgt>
                                        </p:tgtEl>
                                        <p:attrNameLst>
                                          <p:attrName>style.visibility</p:attrName>
                                        </p:attrNameLst>
                                      </p:cBhvr>
                                      <p:to>
                                        <p:strVal val="visible"/>
                                      </p:to>
                                    </p:set>
                                    <p:animEffect transition="in" filter="blinds(horizontal)">
                                      <p:cBhvr>
                                        <p:cTn id="37" dur="1000"/>
                                        <p:tgtEl>
                                          <p:spTgt spid="2048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0483">
                                            <p:txEl>
                                              <p:pRg st="7" end="7"/>
                                            </p:txEl>
                                          </p:spTgt>
                                        </p:tgtEl>
                                        <p:attrNameLst>
                                          <p:attrName>style.visibility</p:attrName>
                                        </p:attrNameLst>
                                      </p:cBhvr>
                                      <p:to>
                                        <p:strVal val="visible"/>
                                      </p:to>
                                    </p:set>
                                    <p:animEffect transition="in" filter="blinds(horizontal)">
                                      <p:cBhvr>
                                        <p:cTn id="42" dur="1000"/>
                                        <p:tgtEl>
                                          <p:spTgt spid="2048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3582" y="188640"/>
            <a:ext cx="8183562" cy="1050925"/>
          </a:xfrm>
        </p:spPr>
        <p:txBody>
          <a:bodyPr/>
          <a:lstStyle/>
          <a:p>
            <a:pPr algn="ctr"/>
            <a:r>
              <a:rPr lang="en-GB" dirty="0" smtClean="0"/>
              <a:t>Daily Routines</a:t>
            </a:r>
            <a:endParaRPr lang="en-GB" dirty="0"/>
          </a:p>
        </p:txBody>
      </p:sp>
      <p:sp>
        <p:nvSpPr>
          <p:cNvPr id="3" name="Rectangle 3"/>
          <p:cNvSpPr txBox="1">
            <a:spLocks noChangeArrowheads="1"/>
          </p:cNvSpPr>
          <p:nvPr/>
        </p:nvSpPr>
        <p:spPr>
          <a:xfrm>
            <a:off x="467544" y="1379677"/>
            <a:ext cx="8229600" cy="4781550"/>
          </a:xfrm>
          <a:prstGeom prst="rect">
            <a:avLst/>
          </a:prstGeom>
        </p:spPr>
        <p:txBody>
          <a:bodyPr/>
          <a:lstStyle>
            <a:lvl1pPr marL="265113" indent="-265113" algn="l" rtl="0" eaLnBrk="0" fontAlgn="base" hangingPunct="0">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a:lstStyle>
          <a:p>
            <a:pPr eaLnBrk="1" hangingPunct="1">
              <a:buClr>
                <a:srgbClr val="C00000"/>
              </a:buClr>
              <a:buFont typeface="Arial" charset="0"/>
              <a:buChar char="•"/>
            </a:pPr>
            <a:r>
              <a:rPr lang="en-US" altLang="en-US" sz="2400" dirty="0" smtClean="0">
                <a:solidFill>
                  <a:schemeClr val="accent2"/>
                </a:solidFill>
                <a:latin typeface="Calibri" pitchFamily="34" charset="0"/>
              </a:rPr>
              <a:t>Morning activities from 8.45am – please be prompt</a:t>
            </a:r>
          </a:p>
          <a:p>
            <a:pPr eaLnBrk="1" hangingPunct="1">
              <a:buClr>
                <a:srgbClr val="C00000"/>
              </a:buClr>
              <a:buFont typeface="Arial" charset="0"/>
              <a:buChar char="•"/>
            </a:pPr>
            <a:r>
              <a:rPr lang="en-US" altLang="en-US" sz="2400" dirty="0" smtClean="0">
                <a:solidFill>
                  <a:schemeClr val="accent2"/>
                </a:solidFill>
                <a:latin typeface="Calibri" pitchFamily="34" charset="0"/>
              </a:rPr>
              <a:t>PE – Wednesday and Friday</a:t>
            </a:r>
          </a:p>
          <a:p>
            <a:pPr eaLnBrk="1" hangingPunct="1">
              <a:buClr>
                <a:srgbClr val="C00000"/>
              </a:buClr>
              <a:buFont typeface="Arial" charset="0"/>
              <a:buChar char="•"/>
            </a:pPr>
            <a:r>
              <a:rPr lang="en-US" altLang="en-US" sz="2400" dirty="0" smtClean="0">
                <a:solidFill>
                  <a:schemeClr val="accent2"/>
                </a:solidFill>
                <a:latin typeface="Calibri" pitchFamily="34" charset="0"/>
              </a:rPr>
              <a:t>Assemblies – Monday and Friday</a:t>
            </a:r>
          </a:p>
          <a:p>
            <a:pPr eaLnBrk="1" hangingPunct="1">
              <a:buClr>
                <a:srgbClr val="C00000"/>
              </a:buClr>
              <a:buFont typeface="Arial" charset="0"/>
              <a:buChar char="•"/>
            </a:pPr>
            <a:r>
              <a:rPr lang="en-US" altLang="en-US" sz="2400" dirty="0" smtClean="0">
                <a:solidFill>
                  <a:schemeClr val="accent2"/>
                </a:solidFill>
                <a:latin typeface="Calibri" pitchFamily="34" charset="0"/>
              </a:rPr>
              <a:t>Guided reading 4 times per week</a:t>
            </a:r>
          </a:p>
          <a:p>
            <a:pPr eaLnBrk="1" hangingPunct="1">
              <a:buClr>
                <a:srgbClr val="C00000"/>
              </a:buClr>
              <a:buFont typeface="Arial" charset="0"/>
              <a:buChar char="•"/>
            </a:pPr>
            <a:r>
              <a:rPr lang="en-US" altLang="en-US" sz="2400" dirty="0" smtClean="0">
                <a:solidFill>
                  <a:schemeClr val="accent2"/>
                </a:solidFill>
                <a:latin typeface="Calibri" pitchFamily="34" charset="0"/>
              </a:rPr>
              <a:t>SPAG – daily</a:t>
            </a:r>
          </a:p>
          <a:p>
            <a:pPr eaLnBrk="1" hangingPunct="1">
              <a:buClr>
                <a:srgbClr val="C00000"/>
              </a:buClr>
              <a:buFont typeface="Arial" charset="0"/>
              <a:buChar char="•"/>
            </a:pPr>
            <a:r>
              <a:rPr lang="en-US" altLang="en-US" sz="2400" dirty="0" smtClean="0">
                <a:solidFill>
                  <a:schemeClr val="accent2"/>
                </a:solidFill>
                <a:latin typeface="Calibri" pitchFamily="34" charset="0"/>
              </a:rPr>
              <a:t>Mental arithmetic – Daily</a:t>
            </a:r>
          </a:p>
          <a:p>
            <a:pPr eaLnBrk="1" hangingPunct="1">
              <a:buClr>
                <a:srgbClr val="C00000"/>
              </a:buClr>
              <a:buFont typeface="Arial" charset="0"/>
              <a:buChar char="•"/>
            </a:pPr>
            <a:r>
              <a:rPr lang="en-US" altLang="en-US" sz="2400" dirty="0" smtClean="0">
                <a:solidFill>
                  <a:schemeClr val="accent2"/>
                </a:solidFill>
                <a:latin typeface="Calibri" pitchFamily="34" charset="0"/>
              </a:rPr>
              <a:t>Reading books – can change any day </a:t>
            </a:r>
          </a:p>
          <a:p>
            <a:pPr eaLnBrk="1" hangingPunct="1">
              <a:buClr>
                <a:srgbClr val="C00000"/>
              </a:buClr>
              <a:buFont typeface="Arial" charset="0"/>
              <a:buChar char="•"/>
            </a:pPr>
            <a:r>
              <a:rPr lang="en-US" altLang="en-US" sz="2400" dirty="0" smtClean="0">
                <a:solidFill>
                  <a:schemeClr val="accent2"/>
                </a:solidFill>
                <a:latin typeface="Calibri" pitchFamily="34" charset="0"/>
              </a:rPr>
              <a:t>Timestables test every Friday</a:t>
            </a:r>
          </a:p>
          <a:p>
            <a:pPr eaLnBrk="1" hangingPunct="1">
              <a:buClr>
                <a:srgbClr val="C00000"/>
              </a:buClr>
              <a:buFont typeface="Arial" charset="0"/>
              <a:buChar char="•"/>
            </a:pPr>
            <a:r>
              <a:rPr lang="en-US" altLang="en-US" sz="2400" dirty="0" smtClean="0">
                <a:solidFill>
                  <a:schemeClr val="accent2"/>
                </a:solidFill>
                <a:latin typeface="Calibri" pitchFamily="34" charset="0"/>
              </a:rPr>
              <a:t>Spelling test – given out Friday for following Friday</a:t>
            </a:r>
          </a:p>
          <a:p>
            <a:pPr eaLnBrk="1" hangingPunct="1">
              <a:buClr>
                <a:srgbClr val="C00000"/>
              </a:buClr>
              <a:buFont typeface="Arial" charset="0"/>
              <a:buChar char="•"/>
            </a:pPr>
            <a:r>
              <a:rPr lang="en-US" altLang="en-US" sz="2400" dirty="0" smtClean="0">
                <a:solidFill>
                  <a:schemeClr val="accent2"/>
                </a:solidFill>
                <a:latin typeface="Calibri" pitchFamily="34" charset="0"/>
              </a:rPr>
              <a:t>Snack – healthy</a:t>
            </a:r>
          </a:p>
          <a:p>
            <a:pPr eaLnBrk="1" hangingPunct="1">
              <a:buClr>
                <a:srgbClr val="C00000"/>
              </a:buClr>
              <a:buFont typeface="Arial" charset="0"/>
              <a:buChar char="•"/>
            </a:pPr>
            <a:r>
              <a:rPr lang="en-US" altLang="en-US" sz="2400" dirty="0" smtClean="0">
                <a:solidFill>
                  <a:schemeClr val="accent2"/>
                </a:solidFill>
                <a:latin typeface="Calibri" pitchFamily="34" charset="0"/>
              </a:rPr>
              <a:t>Water bottle daily with water or weak juice.</a:t>
            </a:r>
          </a:p>
          <a:p>
            <a:pPr marL="0" indent="0" eaLnBrk="1" hangingPunct="1">
              <a:buClr>
                <a:srgbClr val="C00000"/>
              </a:buClr>
              <a:buNone/>
            </a:pPr>
            <a:endParaRPr lang="en-US" altLang="en-US" sz="2000" dirty="0">
              <a:solidFill>
                <a:schemeClr val="accent2"/>
              </a:solidFill>
              <a:latin typeface="Calibri" pitchFamily="34" charset="0"/>
            </a:endParaRPr>
          </a:p>
        </p:txBody>
      </p:sp>
    </p:spTree>
    <p:extLst>
      <p:ext uri="{BB962C8B-B14F-4D97-AF65-F5344CB8AC3E}">
        <p14:creationId xmlns:p14="http://schemas.microsoft.com/office/powerpoint/2010/main" val="792333270"/>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1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1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1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1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linds(horizontal)">
                                      <p:cBhvr>
                                        <p:cTn id="47" dur="1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blinds(horizontal)">
                                      <p:cBhvr>
                                        <p:cTn id="52" dur="10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blinds(horizontal)">
                                      <p:cBhvr>
                                        <p:cTn id="57"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183880" cy="661824"/>
          </a:xfrm>
        </p:spPr>
        <p:txBody>
          <a:bodyPr/>
          <a:lstStyle/>
          <a:p>
            <a:r>
              <a:rPr lang="en-GB" dirty="0" smtClean="0"/>
              <a:t>Behaviour Policy</a:t>
            </a:r>
            <a:endParaRPr lang="en-GB" dirty="0"/>
          </a:p>
        </p:txBody>
      </p:sp>
      <p:sp>
        <p:nvSpPr>
          <p:cNvPr id="3" name="Content Placeholder 2"/>
          <p:cNvSpPr>
            <a:spLocks noGrp="1"/>
          </p:cNvSpPr>
          <p:nvPr>
            <p:ph idx="1"/>
          </p:nvPr>
        </p:nvSpPr>
        <p:spPr>
          <a:xfrm>
            <a:off x="467544" y="1412776"/>
            <a:ext cx="8183880" cy="4187952"/>
          </a:xfrm>
        </p:spPr>
        <p:txBody>
          <a:bodyPr/>
          <a:lstStyle/>
          <a:p>
            <a:pPr marL="0" indent="0">
              <a:buNone/>
            </a:pPr>
            <a:r>
              <a:rPr lang="en-GB" sz="1800" dirty="0" smtClean="0"/>
              <a:t>Our behaviour policy is available on the school website. </a:t>
            </a:r>
          </a:p>
          <a:p>
            <a:pPr marL="0" indent="0">
              <a:buNone/>
            </a:pPr>
            <a:endParaRPr lang="en-GB" sz="1800" dirty="0"/>
          </a:p>
          <a:p>
            <a:pPr marL="0" indent="0">
              <a:buNone/>
            </a:pPr>
            <a:r>
              <a:rPr lang="en-GB" sz="1800" dirty="0" smtClean="0"/>
              <a:t>The following rules underpin the whole policy:</a:t>
            </a:r>
          </a:p>
          <a:p>
            <a:pPr marL="0" indent="0">
              <a:buNone/>
            </a:pPr>
            <a:r>
              <a:rPr lang="en-GB" sz="1800" dirty="0" smtClean="0"/>
              <a:t>The three ‘</a:t>
            </a:r>
            <a:r>
              <a:rPr lang="en-GB" sz="1800" dirty="0"/>
              <a:t>B</a:t>
            </a:r>
            <a:r>
              <a:rPr lang="en-GB" sz="1800" dirty="0" smtClean="0"/>
              <a:t>s’ –</a:t>
            </a:r>
          </a:p>
          <a:p>
            <a:r>
              <a:rPr lang="en-GB" sz="1800" dirty="0" smtClean="0"/>
              <a:t>Be Ready</a:t>
            </a:r>
          </a:p>
          <a:p>
            <a:r>
              <a:rPr lang="en-GB" sz="1800" dirty="0" smtClean="0"/>
              <a:t>Be Respectful</a:t>
            </a:r>
          </a:p>
          <a:p>
            <a:r>
              <a:rPr lang="en-GB" sz="1800" dirty="0" smtClean="0"/>
              <a:t>Be Safe </a:t>
            </a:r>
          </a:p>
          <a:p>
            <a:pPr marL="0" indent="0">
              <a:buNone/>
            </a:pPr>
            <a:endParaRPr lang="en-GB" sz="1800" dirty="0" smtClean="0"/>
          </a:p>
          <a:p>
            <a:pPr marL="0" indent="0">
              <a:buNone/>
            </a:pPr>
            <a:r>
              <a:rPr lang="en-GB" sz="1800" dirty="0" smtClean="0"/>
              <a:t>Poor behaviour is dealt with through a scaled system 1-5. </a:t>
            </a:r>
            <a:endParaRPr lang="en-GB" sz="1800" dirty="0"/>
          </a:p>
          <a:p>
            <a:pPr marL="0" indent="0">
              <a:buNone/>
            </a:pPr>
            <a:r>
              <a:rPr lang="en-GB" sz="1800" dirty="0" smtClean="0"/>
              <a:t>Positive behaviour is rewarded through: Regular praise, Dojo points, assembly awards and house points. </a:t>
            </a:r>
            <a:endParaRPr lang="en-GB" dirty="0"/>
          </a:p>
        </p:txBody>
      </p:sp>
    </p:spTree>
    <p:extLst>
      <p:ext uri="{BB962C8B-B14F-4D97-AF65-F5344CB8AC3E}">
        <p14:creationId xmlns:p14="http://schemas.microsoft.com/office/powerpoint/2010/main" val="917321968"/>
      </p:ext>
    </p:extLst>
  </p:cSld>
  <p:clrMapOvr>
    <a:masterClrMapping/>
  </p:clrMapOvr>
  <p:transition spd="slow">
    <p:blinds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634952"/>
          </a:xfrm>
        </p:spPr>
        <p:txBody>
          <a:bodyPr/>
          <a:lstStyle/>
          <a:p>
            <a:pPr marL="379476" indent="-342900">
              <a:buFont typeface="Arial" panose="020B0604020202020204" pitchFamily="34" charset="0"/>
              <a:buChar char="•"/>
            </a:pPr>
            <a:endParaRPr lang="en-GB" sz="1800" dirty="0"/>
          </a:p>
          <a:p>
            <a:endParaRPr lang="en-GB" sz="1800" dirty="0"/>
          </a:p>
          <a:p>
            <a:endParaRPr lang="en-GB" dirty="0"/>
          </a:p>
          <a:p>
            <a:pPr marL="0" indent="0">
              <a:buNone/>
            </a:pPr>
            <a:endParaRPr lang="en-GB" dirty="0"/>
          </a:p>
        </p:txBody>
      </p:sp>
      <p:sp>
        <p:nvSpPr>
          <p:cNvPr id="4" name="Title 1"/>
          <p:cNvSpPr>
            <a:spLocks noGrp="1"/>
          </p:cNvSpPr>
          <p:nvPr>
            <p:ph type="title"/>
          </p:nvPr>
        </p:nvSpPr>
        <p:spPr>
          <a:xfrm>
            <a:off x="467544" y="548680"/>
            <a:ext cx="8183880" cy="661824"/>
          </a:xfrm>
        </p:spPr>
        <p:txBody>
          <a:bodyPr/>
          <a:lstStyle/>
          <a:p>
            <a:pPr algn="ctr"/>
            <a:r>
              <a:rPr lang="en-GB" dirty="0" smtClean="0"/>
              <a:t>PSHE Education</a:t>
            </a:r>
            <a:endParaRPr lang="en-GB" dirty="0"/>
          </a:p>
        </p:txBody>
      </p:sp>
      <p:sp>
        <p:nvSpPr>
          <p:cNvPr id="5" name="Content Placeholder 2"/>
          <p:cNvSpPr txBox="1">
            <a:spLocks/>
          </p:cNvSpPr>
          <p:nvPr/>
        </p:nvSpPr>
        <p:spPr bwMode="auto">
          <a:xfrm>
            <a:off x="743060" y="1412776"/>
            <a:ext cx="7632848" cy="41879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91440" bIns="45720" numCol="1" anchor="t" anchorCtr="0" compatLnSpc="1">
            <a:prstTxWarp prst="textNoShape">
              <a:avLst/>
            </a:prstTxWarp>
          </a:bodyPr>
          <a:lstStyle>
            <a:lvl1pPr marL="265113" indent="-265113" algn="l" rtl="0" eaLnBrk="0" fontAlgn="base" hangingPunct="0">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a:lstStyle>
          <a:p>
            <a:r>
              <a:rPr lang="en-GB" sz="1800" dirty="0" smtClean="0"/>
              <a:t>Personal, Social, Health and Emotional Education is now a statutory part of the curriculum. </a:t>
            </a:r>
          </a:p>
          <a:p>
            <a:r>
              <a:rPr lang="en-GB" sz="1800" dirty="0" smtClean="0"/>
              <a:t>Taught at the beginning of every week by the class teacher.</a:t>
            </a:r>
          </a:p>
          <a:p>
            <a:r>
              <a:rPr lang="en-GB" sz="1800" dirty="0" smtClean="0"/>
              <a:t>If children have: a good understanding of their feelings; a deep rooted mutual respect for others; and a high sense of self-esteem this will impact greatly on their academic achievements. </a:t>
            </a:r>
          </a:p>
          <a:p>
            <a:r>
              <a:rPr lang="en-GB" sz="1800" dirty="0" smtClean="0"/>
              <a:t>Worked closely with ‘Flying School’ – using techniques such as rounds and thinking pairs regularly. </a:t>
            </a:r>
          </a:p>
          <a:p>
            <a:endParaRPr lang="en-GB" sz="1800" dirty="0"/>
          </a:p>
        </p:txBody>
      </p:sp>
    </p:spTree>
    <p:extLst>
      <p:ext uri="{BB962C8B-B14F-4D97-AF65-F5344CB8AC3E}">
        <p14:creationId xmlns:p14="http://schemas.microsoft.com/office/powerpoint/2010/main" val="2802031058"/>
      </p:ext>
    </p:extLst>
  </p:cSld>
  <p:clrMapOvr>
    <a:masterClrMapping/>
  </p:clrMapOvr>
  <p:transition spd="slow">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4276" y="530352"/>
            <a:ext cx="4861168" cy="805840"/>
          </a:xfrm>
        </p:spPr>
        <p:txBody>
          <a:bodyPr/>
          <a:lstStyle/>
          <a:p>
            <a:r>
              <a:rPr lang="en-GB" dirty="0" smtClean="0"/>
              <a:t>Residential 2023</a:t>
            </a:r>
            <a:endParaRPr lang="en-GB" dirty="0"/>
          </a:p>
        </p:txBody>
      </p:sp>
      <p:sp>
        <p:nvSpPr>
          <p:cNvPr id="3" name="Content Placeholder 2"/>
          <p:cNvSpPr>
            <a:spLocks noGrp="1"/>
          </p:cNvSpPr>
          <p:nvPr>
            <p:ph idx="1"/>
          </p:nvPr>
        </p:nvSpPr>
        <p:spPr>
          <a:xfrm>
            <a:off x="502920" y="530352"/>
            <a:ext cx="8183880" cy="5202904"/>
          </a:xfrm>
        </p:spPr>
        <p:txBody>
          <a:bodyPr/>
          <a:lstStyle/>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Year 4 will complete a one night, 2 day residential at Hothersall Lodge – usually in the Spring Term. </a:t>
            </a:r>
          </a:p>
          <a:p>
            <a:pPr marL="0" indent="0">
              <a:buNone/>
            </a:pPr>
            <a:endParaRPr lang="en-GB" dirty="0"/>
          </a:p>
          <a:p>
            <a:pPr marL="0" indent="0">
              <a:buNone/>
            </a:pPr>
            <a:r>
              <a:rPr lang="en-GB" dirty="0">
                <a:hlinkClick r:id="rId2"/>
              </a:rPr>
              <a:t>Hothersall Lodge - Lancashire County </a:t>
            </a:r>
            <a:r>
              <a:rPr lang="en-GB" dirty="0" smtClean="0">
                <a:hlinkClick r:id="rId2"/>
              </a:rPr>
              <a:t>Council</a:t>
            </a:r>
            <a:r>
              <a:rPr lang="en-GB" dirty="0" smtClean="0"/>
              <a:t> </a:t>
            </a:r>
            <a:endParaRPr lang="en-GB" dirty="0"/>
          </a:p>
        </p:txBody>
      </p:sp>
    </p:spTree>
    <p:extLst>
      <p:ext uri="{BB962C8B-B14F-4D97-AF65-F5344CB8AC3E}">
        <p14:creationId xmlns:p14="http://schemas.microsoft.com/office/powerpoint/2010/main" val="3836061630"/>
      </p:ext>
    </p:extLst>
  </p:cSld>
  <p:clrMapOvr>
    <a:masterClrMapping/>
  </p:clrMapOvr>
  <p:transition spd="slow">
    <p:blinds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29577" y="404664"/>
            <a:ext cx="6556603" cy="830997"/>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n-US" sz="4800" b="1" dirty="0">
                <a:ln w="11430">
                  <a:solidFill>
                    <a:schemeClr val="accent2">
                      <a:lumMod val="75000"/>
                    </a:schemeClr>
                  </a:solidFill>
                </a:ln>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Need to speak to me?</a:t>
            </a:r>
          </a:p>
        </p:txBody>
      </p:sp>
      <p:sp>
        <p:nvSpPr>
          <p:cNvPr id="16388" name="TextBox 3"/>
          <p:cNvSpPr txBox="1">
            <a:spLocks noChangeArrowheads="1"/>
          </p:cNvSpPr>
          <p:nvPr/>
        </p:nvSpPr>
        <p:spPr bwMode="auto">
          <a:xfrm>
            <a:off x="987425" y="1557338"/>
            <a:ext cx="7500938"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Clr>
                <a:srgbClr val="C00000"/>
              </a:buClr>
              <a:buFont typeface="Wingdings" pitchFamily="2" charset="2"/>
              <a:buChar char="§"/>
            </a:pPr>
            <a:r>
              <a:rPr lang="en-GB" altLang="en-US" sz="2400" dirty="0">
                <a:latin typeface="Comic Sans MS" pitchFamily="66" charset="0"/>
              </a:rPr>
              <a:t>Open door policy – feel free to </a:t>
            </a:r>
            <a:r>
              <a:rPr lang="en-GB" altLang="en-US" sz="2400" dirty="0" smtClean="0">
                <a:latin typeface="Comic Sans MS" pitchFamily="66" charset="0"/>
              </a:rPr>
              <a:t>see me at the end of the school day or make </a:t>
            </a:r>
            <a:r>
              <a:rPr lang="en-GB" altLang="en-US" sz="2400" dirty="0">
                <a:latin typeface="Comic Sans MS" pitchFamily="66" charset="0"/>
              </a:rPr>
              <a:t>an appointment in the office if </a:t>
            </a:r>
            <a:r>
              <a:rPr lang="en-GB" altLang="en-US" sz="2400" dirty="0" smtClean="0">
                <a:latin typeface="Comic Sans MS" pitchFamily="66" charset="0"/>
              </a:rPr>
              <a:t>necessary.</a:t>
            </a:r>
            <a:endParaRPr lang="en-GB" altLang="en-US" sz="2400" dirty="0">
              <a:latin typeface="Comic Sans MS" pitchFamily="66" charset="0"/>
            </a:endParaRPr>
          </a:p>
          <a:p>
            <a:pPr eaLnBrk="1" hangingPunct="1">
              <a:buClr>
                <a:srgbClr val="C00000"/>
              </a:buClr>
              <a:buFont typeface="Wingdings" pitchFamily="2" charset="2"/>
              <a:buChar char="§"/>
            </a:pPr>
            <a:r>
              <a:rPr lang="en-GB" altLang="en-US" sz="2400" dirty="0" smtClean="0">
                <a:latin typeface="Comic Sans MS" pitchFamily="66" charset="0"/>
              </a:rPr>
              <a:t>Check out our website regularly to see the curriculum in </a:t>
            </a:r>
            <a:r>
              <a:rPr lang="en-GB" altLang="en-US" sz="2400" smtClean="0">
                <a:latin typeface="Comic Sans MS" pitchFamily="66" charset="0"/>
              </a:rPr>
              <a:t>action.</a:t>
            </a:r>
            <a:endParaRPr lang="en-GB" altLang="en-US" sz="2400" dirty="0" smtClean="0">
              <a:latin typeface="Comic Sans MS" pitchFamily="66" charset="0"/>
            </a:endParaRPr>
          </a:p>
          <a:p>
            <a:pPr eaLnBrk="1" hangingPunct="1">
              <a:buClr>
                <a:srgbClr val="C00000"/>
              </a:buClr>
              <a:buFont typeface="Wingdings" pitchFamily="2" charset="2"/>
              <a:buChar char="§"/>
            </a:pPr>
            <a:r>
              <a:rPr lang="en-GB" altLang="en-US" sz="2400" dirty="0" smtClean="0">
                <a:latin typeface="Comic Sans MS" pitchFamily="66" charset="0"/>
              </a:rPr>
              <a:t>Class Dojo, parent mail and School app. </a:t>
            </a:r>
            <a:endParaRPr lang="en-GB" altLang="en-US" sz="2400" dirty="0">
              <a:latin typeface="Comic Sans MS" pitchFamily="66" charset="0"/>
            </a:endParaRPr>
          </a:p>
          <a:p>
            <a:pPr eaLnBrk="1" hangingPunct="1">
              <a:buClr>
                <a:srgbClr val="C00000"/>
              </a:buClr>
              <a:buFont typeface="Wingdings" pitchFamily="2" charset="2"/>
              <a:buChar char="§"/>
            </a:pPr>
            <a:r>
              <a:rPr lang="en-GB" altLang="en-US" sz="2400" dirty="0" smtClean="0">
                <a:latin typeface="Comic Sans MS" pitchFamily="66" charset="0"/>
              </a:rPr>
              <a:t>Looking </a:t>
            </a:r>
            <a:r>
              <a:rPr lang="en-GB" altLang="en-US" sz="2400" dirty="0">
                <a:latin typeface="Comic Sans MS" pitchFamily="66" charset="0"/>
              </a:rPr>
              <a:t>forward to a year of working </a:t>
            </a:r>
            <a:r>
              <a:rPr lang="en-GB" altLang="en-US" sz="2400" dirty="0" smtClean="0">
                <a:latin typeface="Comic Sans MS" pitchFamily="66" charset="0"/>
              </a:rPr>
              <a:t>hard, making memories and </a:t>
            </a:r>
            <a:r>
              <a:rPr lang="en-GB" altLang="en-US" sz="2400" dirty="0">
                <a:latin typeface="Comic Sans MS" pitchFamily="66" charset="0"/>
              </a:rPr>
              <a:t>having lots of fun along the way</a:t>
            </a:r>
            <a:r>
              <a:rPr lang="en-GB" altLang="en-US" sz="2400" dirty="0" smtClean="0">
                <a:latin typeface="Comic Sans MS" pitchFamily="66" charset="0"/>
              </a:rPr>
              <a:t>!</a:t>
            </a:r>
          </a:p>
          <a:p>
            <a:pPr marL="0" indent="0" eaLnBrk="1" hangingPunct="1">
              <a:buClr>
                <a:srgbClr val="C00000"/>
              </a:buClr>
            </a:pPr>
            <a:endParaRPr lang="en-GB" altLang="en-US" sz="2400" dirty="0">
              <a:latin typeface="Comic Sans MS" pitchFamily="66" charset="0"/>
            </a:endParaRPr>
          </a:p>
        </p:txBody>
      </p:sp>
    </p:spTree>
  </p:cSld>
  <p:clrMapOvr>
    <a:masterClrMapping/>
  </p:clrMapOvr>
  <p:transition spd="slow">
    <p:blinds dir="vert"/>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47B680A156734A9D42531140DA3D90" ma:contentTypeVersion="11" ma:contentTypeDescription="Create a new document." ma:contentTypeScope="" ma:versionID="2f361bb08e7176dece2be183cb4b3fd8">
  <xsd:schema xmlns:xsd="http://www.w3.org/2001/XMLSchema" xmlns:xs="http://www.w3.org/2001/XMLSchema" xmlns:p="http://schemas.microsoft.com/office/2006/metadata/properties" xmlns:ns3="e7ce00d1-5387-4046-b7b5-0a17cd898ce7" targetNamespace="http://schemas.microsoft.com/office/2006/metadata/properties" ma:root="true" ma:fieldsID="7c0759102698a2ae421ff551c57c273c" ns3:_="">
    <xsd:import namespace="e7ce00d1-5387-4046-b7b5-0a17cd898ce7"/>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7ce00d1-5387-4046-b7b5-0a17cd898c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24DBD31-5590-46FD-961B-C9B0813D8C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7ce00d1-5387-4046-b7b5-0a17cd898c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F75D55C-CD2E-4E41-80C5-88622291B1EE}">
  <ds:schemaRefs>
    <ds:schemaRef ds:uri="http://schemas.microsoft.com/sharepoint/v3/contenttype/forms"/>
  </ds:schemaRefs>
</ds:datastoreItem>
</file>

<file path=customXml/itemProps3.xml><?xml version="1.0" encoding="utf-8"?>
<ds:datastoreItem xmlns:ds="http://schemas.openxmlformats.org/officeDocument/2006/customXml" ds:itemID="{B04CB628-D8C4-4B7A-8365-083F5887EF37}">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e7ce00d1-5387-4046-b7b5-0a17cd898ce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Aspect</Template>
  <TotalTime>11530</TotalTime>
  <Words>832</Words>
  <Application>Microsoft Office PowerPoint</Application>
  <PresentationFormat>On-screen Show (4:3)</PresentationFormat>
  <Paragraphs>107</Paragraphs>
  <Slides>11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Calibri</vt:lpstr>
      <vt:lpstr>Comic Sans MS</vt:lpstr>
      <vt:lpstr>Times New Roman</vt:lpstr>
      <vt:lpstr>Verdana</vt:lpstr>
      <vt:lpstr>Wingdings</vt:lpstr>
      <vt:lpstr>Wingdings 2</vt:lpstr>
      <vt:lpstr>Aspect</vt:lpstr>
      <vt:lpstr>St James’ Catholic Primary School</vt:lpstr>
      <vt:lpstr>PowerPoint Presentation</vt:lpstr>
      <vt:lpstr>The Wider Curriculum </vt:lpstr>
      <vt:lpstr>Knowledge based curriculum</vt:lpstr>
      <vt:lpstr>PowerPoint Presentation</vt:lpstr>
      <vt:lpstr>PowerPoint Presentation</vt:lpstr>
      <vt:lpstr>Daily Routines</vt:lpstr>
      <vt:lpstr>Behaviour Policy</vt:lpstr>
      <vt:lpstr>PSHE Education</vt:lpstr>
      <vt:lpstr>Residential 2023</vt:lpstr>
      <vt:lpstr>PowerPoint Presentation</vt:lpstr>
    </vt:vector>
  </TitlesOfParts>
  <Company>Teacher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James’ Catholic Primary</dc:title>
  <dc:creator>Mr Draper</dc:creator>
  <cp:lastModifiedBy>Bell, Jenny</cp:lastModifiedBy>
  <cp:revision>121</cp:revision>
  <cp:lastPrinted>2018-09-13T14:55:26Z</cp:lastPrinted>
  <dcterms:created xsi:type="dcterms:W3CDTF">2007-10-31T09:20:09Z</dcterms:created>
  <dcterms:modified xsi:type="dcterms:W3CDTF">2022-09-16T09:32:15Z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0x010100FA47B680A156734A9D42531140DA3D90</vt:lpwstr>
  </property>
</Properties>
</file>