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0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D72CC-93FF-4C8B-BADA-A6FD5A7BE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21402F-CE14-415F-BA52-F37A8FFAC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05BBA-B4E8-466D-945C-A14DDBCB6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0DE98-D876-4AA6-BFFD-FE7EFDA98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424294-B20A-4B44-A8BA-EF2A19FC4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554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6431E-A7D9-406D-9048-20652C591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E5E8C-C70E-40AA-8AC4-445DA8750B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37E99-6F05-42E8-AC05-7D56FD7D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7C523C-9276-4653-80B9-28848A9D5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056AF-D92F-4497-8962-68E959427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984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3A741-1718-4890-B5B0-29D19B629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59095-BD3C-4718-9237-AECBB814CC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BB201-A662-4F28-AFDB-ED151C7A6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BB040-1AEC-4998-994F-4B428A85E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34596-B00B-4921-8A28-68F43CF1E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005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DBFBE-0859-49D7-ABB5-DBB186849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6A1C62-F56A-45F2-B922-95422271EC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84D518-E7E2-474C-AA34-22EECC810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6A2CDF-2B08-450E-93DF-05E20284E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E161F-C36D-4A31-ACBD-A10BF879D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06887-4794-4342-A140-4CD3A8711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347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B5B4F-0492-4188-96CC-E5E177410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66591-4F59-4D87-9D4C-E165A29C4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2792CD-316E-414F-AFE7-8DF6A10248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F5973D-8734-442B-AEB9-931CE5849E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C65AD1-A4AF-4AAD-B67A-F2CB45F05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A1B63-6879-4D9C-8043-224E899DF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D6A42E-9305-4799-93CB-A707E151C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6CB113-AAAE-4D79-86E0-256C87511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28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25EB-5C34-4303-86CE-429AFAD27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242C25-FCBF-410F-ADEF-331DD7151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B7500-1F9D-497A-AD9C-833F2D531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2B4AE1-7DBB-4A52-B218-69F6BD616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415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F655D2-B506-4AFE-9DD7-3A3CB7885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B2F02E-C317-4BD5-8723-EC6ABE31A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22C1C-83F6-459D-BD95-8C4DACAD6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692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93214-605A-44BA-875C-73D05028D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F1877-3060-43FB-9285-2750F66D1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B5A08-66F2-493E-A8EF-843BCA638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A942C-E7C2-4EB9-B728-A4DFF2C2E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9DD82C-9638-4F4C-BDEA-1B9F71CCE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41FB35-E136-4FFA-A0A5-B3478475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47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E663E-A0E9-4BA6-8B16-1E5A38803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5C1C15-6B4F-4F64-B99F-361D7C6947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F0ECE8-2E1A-437B-B9CE-68174CC18A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ED531C-BB28-47A6-9D83-E5C35523B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3EC915-56AB-4BD1-B110-B47262F73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48900C-4C8B-4AC5-80BD-F668E1FC6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421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C04BB-1AE8-4756-BEA5-1BE0ED30A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0DBB3C-903D-41A1-874F-9EED46D6C5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88F00-CC41-42AC-B73A-EB8F46CDB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B2787-1632-476B-BFF0-948B7040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1A362-A315-4304-8085-474E069E3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82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EC9D51-31B5-40C0-9D5C-7E62C9846E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B211A8-8D53-47B6-BCC9-81C832E58F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1CA8B-B097-490A-B09D-CF5B8B85D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A3303B-6323-4037-9900-B2EC6C9C5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61F84-1D6D-4C3D-9FB1-BF8350CD1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67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7F866C-6F1A-447F-B824-CBFD8E855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FF4166-ED65-4898-BF2A-A13AA71C7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C4B0EF-03E3-4854-A6B7-541182FBE6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04848-3C1D-4DC8-9E1A-91C213B085CA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B3E42-B904-4D63-AB97-64B50C1B5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3B7382-0646-41A6-9FF3-64FB5C756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DEFCD-03E7-468B-9A56-A73364B9F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54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59AE2-2B14-4A3E-B35B-7772824183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072658"/>
          </a:xfrm>
        </p:spPr>
        <p:txBody>
          <a:bodyPr>
            <a:normAutofit fontScale="90000"/>
          </a:bodyPr>
          <a:lstStyle/>
          <a:p>
            <a:r>
              <a:rPr lang="en-GB" dirty="0"/>
              <a:t>St James’ Parent/Carer Autumn 1 Survey 2025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967BE7-DC05-4291-9DD9-6682C7C96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8351" y="2778801"/>
            <a:ext cx="3375105" cy="336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62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23962D-10CC-4670-9A26-F27779D55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459" y="371133"/>
            <a:ext cx="9017762" cy="611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946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91BDFA-B1F5-4C01-ACAC-DB50F4D49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48" y="395899"/>
            <a:ext cx="9192046" cy="606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618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2E1508-A938-47C5-B4F4-C725BF357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141" y="300057"/>
            <a:ext cx="9600838" cy="633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715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F2A257-F27A-4316-A495-F550F7522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387" y="349753"/>
            <a:ext cx="9331895" cy="615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66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FFFF8D-4F6F-43E8-9CC3-04DAC4753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780" y="360864"/>
            <a:ext cx="9622352" cy="635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99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BF0A50-CF40-40A9-A382-2AAB0D536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5144" y="324905"/>
            <a:ext cx="9407200" cy="620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22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F1EFBB-CD7F-4298-BDA1-8B733466D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599" y="310706"/>
            <a:ext cx="9450230" cy="623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38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849A30-65A1-455F-B64D-8BD180AFE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841" y="479198"/>
            <a:ext cx="9288865" cy="613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116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F7EBFE-9D71-47D7-A9B1-5AA22E6FB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1793" y="350107"/>
            <a:ext cx="9708414" cy="640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860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11</Words>
  <Application>Microsoft Office PowerPoint</Application>
  <PresentationFormat>Widescreen</PresentationFormat>
  <Paragraphs>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St James’ Parent/Carer Autumn 1 Survey 2025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James’ Parent/Carer Autumn 1 Survey 2022</dc:title>
  <dc:creator>Lindsey Cowell</dc:creator>
  <cp:lastModifiedBy>Lindsey Cowell</cp:lastModifiedBy>
  <cp:revision>11</cp:revision>
  <dcterms:created xsi:type="dcterms:W3CDTF">2022-11-29T12:46:55Z</dcterms:created>
  <dcterms:modified xsi:type="dcterms:W3CDTF">2025-11-20T09:41:27Z</dcterms:modified>
</cp:coreProperties>
</file>