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8" d="100"/>
          <a:sy n="68" d="100"/>
        </p:scale>
        <p:origin x="61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5923F103-BC34-4FE4-A40E-EDDEECFDA5D0}" type="datetimeFigureOut">
              <a:rPr lang="en-US" dirty="0"/>
              <a:pPr/>
              <a:t>3/4/2026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9CA7B-DFD4-44B5-8C60-D14B8CD1FB59}" type="datetimeFigureOut">
              <a:rPr lang="en-US" dirty="0"/>
              <a:t>3/4/2026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E6425-0181-43F2-84FC-787E803FD2F8}" type="datetimeFigureOut">
              <a:rPr lang="en-US" dirty="0"/>
              <a:t>3/4/2026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B8791-F1B0-41E7-B7FD-A781E65C4266}" type="datetimeFigureOut">
              <a:rPr lang="en-US" dirty="0"/>
              <a:t>3/4/2026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D63B2-E120-4ED8-B27B-C685F510A5FE}" type="datetimeFigureOut">
              <a:rPr lang="en-US" dirty="0"/>
              <a:t>3/4/2026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18ACC-A947-437B-A130-35BD54FDF1E9}" type="datetimeFigureOut">
              <a:rPr lang="en-US" dirty="0"/>
              <a:t>3/4/2026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D7E02-BCB8-4D50-A234-369438C08659}" type="datetimeFigureOut">
              <a:rPr lang="en-US" dirty="0"/>
              <a:t>3/4/2026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86A4C-8E40-4F87-A4F0-01A0687C5742}" type="datetimeFigureOut">
              <a:rPr lang="en-US" dirty="0"/>
              <a:t>3/4/2026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72C73-2D91-4E12-BA25-F0AA0C03599B}" type="datetimeFigureOut">
              <a:rPr lang="en-US" dirty="0"/>
              <a:t>3/4/2026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A1CC3-2375-41D4-9E03-427CAF2A4C1A}" type="datetimeFigureOut">
              <a:rPr lang="en-US" dirty="0"/>
              <a:t>3/4/2026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16868-8199-4C2C-A5B1-63AEE139F88E}" type="datetimeFigureOut">
              <a:rPr lang="en-US" dirty="0"/>
              <a:t>3/4/2026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9FF7F-6988-44CC-821B-644E70CD2F73}" type="datetimeFigureOut">
              <a:rPr lang="en-US" dirty="0"/>
              <a:t>3/4/2026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2C299-16B2-4475-990D-751901EACC14}" type="datetimeFigureOut">
              <a:rPr lang="en-US" dirty="0"/>
              <a:t>3/4/2026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86839-B9D8-4651-8783-F325ECE74E65}" type="datetimeFigureOut">
              <a:rPr lang="en-US" dirty="0"/>
              <a:t>3/4/2026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84F64-32F6-45C5-931F-ADC1662401D0}" type="datetimeFigureOut">
              <a:rPr lang="en-US" dirty="0"/>
              <a:t>3/4/2026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53086D93-FCAC-47E0-A2EE-787E62CA814C}" type="datetimeFigureOut">
              <a:rPr lang="en-US" dirty="0"/>
              <a:t>3/4/2026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CDA879A6-0FD0-4734-A311-86BFCA472E6E}" type="datetimeFigureOut">
              <a:rPr lang="en-US" dirty="0"/>
              <a:t>3/4/2026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2BE451C3-0FF4-47C4-B829-773ADF60F88C}" type="datetimeFigureOut">
              <a:rPr lang="en-US" dirty="0"/>
              <a:t>3/4/2026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73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72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7" Type="http://schemas.openxmlformats.org/officeDocument/2006/relationships/image" Target="../media/image7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g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smtClean="0"/>
              <a:t>London </a:t>
            </a:r>
            <a:r>
              <a:rPr lang="en-GB" smtClean="0"/>
              <a:t>Trip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June 2027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793" y="684799"/>
            <a:ext cx="2524334" cy="189325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0306" y="684799"/>
            <a:ext cx="2539009" cy="190425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151800" y="3829646"/>
            <a:ext cx="3048000" cy="166687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9707"/>
          <a:stretch/>
        </p:blipFill>
        <p:spPr>
          <a:xfrm>
            <a:off x="5995447" y="684799"/>
            <a:ext cx="2354632" cy="219940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42342" y="3020247"/>
            <a:ext cx="2504617" cy="187846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42342" y="684799"/>
            <a:ext cx="2524334" cy="18932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1993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Propose Itinerary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b="1" dirty="0" smtClean="0"/>
              <a:t>Day 1</a:t>
            </a:r>
          </a:p>
          <a:p>
            <a:r>
              <a:rPr lang="en-GB" dirty="0" smtClean="0"/>
              <a:t>Early Train from Wigan North West to London Euston</a:t>
            </a:r>
          </a:p>
          <a:p>
            <a:r>
              <a:rPr lang="en-GB" dirty="0" smtClean="0"/>
              <a:t>Bag drop at Royal National Hotel</a:t>
            </a:r>
          </a:p>
          <a:p>
            <a:r>
              <a:rPr lang="en-GB" dirty="0" smtClean="0"/>
              <a:t>River Tour on the Thames</a:t>
            </a:r>
          </a:p>
          <a:p>
            <a:r>
              <a:rPr lang="en-GB" dirty="0" smtClean="0"/>
              <a:t>Monuments tour</a:t>
            </a:r>
          </a:p>
          <a:p>
            <a:r>
              <a:rPr lang="en-GB" dirty="0" smtClean="0"/>
              <a:t>London Eye</a:t>
            </a:r>
          </a:p>
          <a:p>
            <a:r>
              <a:rPr lang="en-GB" dirty="0" smtClean="0"/>
              <a:t>Evening Meal out</a:t>
            </a:r>
          </a:p>
          <a:p>
            <a:r>
              <a:rPr lang="en-GB" dirty="0" smtClean="0"/>
              <a:t>Evening Theatre Performance</a:t>
            </a:r>
          </a:p>
          <a:p>
            <a:r>
              <a:rPr lang="en-GB" dirty="0" smtClean="0"/>
              <a:t>Overnight stay at Royal National 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 smtClean="0"/>
              <a:t>Day 2</a:t>
            </a:r>
          </a:p>
          <a:p>
            <a:r>
              <a:rPr lang="en-GB" dirty="0" smtClean="0"/>
              <a:t>Visit London Dungeons</a:t>
            </a:r>
          </a:p>
          <a:p>
            <a:r>
              <a:rPr lang="en-GB" dirty="0" smtClean="0"/>
              <a:t>Self guided tour of Convent Garden area – including shopping</a:t>
            </a:r>
          </a:p>
          <a:p>
            <a:r>
              <a:rPr lang="en-GB" dirty="0" smtClean="0"/>
              <a:t>Evening Meal at Hard Rock Café</a:t>
            </a:r>
          </a:p>
          <a:p>
            <a:r>
              <a:rPr lang="en-GB" dirty="0" smtClean="0"/>
              <a:t>Train Journey back – expected return (late)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22012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Meals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Day 1 – Packed lunch from home for picnic in Hyde Park</a:t>
            </a:r>
          </a:p>
          <a:p>
            <a:r>
              <a:rPr lang="en-GB" dirty="0" smtClean="0"/>
              <a:t>Evening Meal at Pizza Hut/ Bella Italia</a:t>
            </a:r>
          </a:p>
          <a:p>
            <a:endParaRPr lang="en-GB" dirty="0"/>
          </a:p>
          <a:p>
            <a:r>
              <a:rPr lang="en-GB" dirty="0" smtClean="0"/>
              <a:t>Day 2 – Hotel Breakfast</a:t>
            </a:r>
          </a:p>
          <a:p>
            <a:r>
              <a:rPr lang="en-GB" dirty="0" smtClean="0"/>
              <a:t>Self bought lunch (Group decision)</a:t>
            </a:r>
          </a:p>
          <a:p>
            <a:r>
              <a:rPr lang="en-GB" dirty="0" smtClean="0"/>
              <a:t>Evening Meal at Hard Rock Café (Two courses plus drink)</a:t>
            </a:r>
          </a:p>
          <a:p>
            <a:endParaRPr lang="en-GB" dirty="0"/>
          </a:p>
          <a:p>
            <a:r>
              <a:rPr lang="en-GB" dirty="0" smtClean="0"/>
              <a:t>All included in price – Minus £28 for day two lunch and ice creams/ drinks throughout </a:t>
            </a:r>
            <a:r>
              <a:rPr lang="en-GB" dirty="0" smtClean="0">
                <a:sym typeface="Wingdings" panose="05000000000000000000" pitchFamily="2" charset="2"/>
              </a:rPr>
              <a:t>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15977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Costs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£399 which include a £5 reduction for customer loyalty</a:t>
            </a:r>
          </a:p>
          <a:p>
            <a:r>
              <a:rPr lang="en-GB" dirty="0" smtClean="0"/>
              <a:t>If £100 pound deposit paid by the end of April, this leave £299 by May 2027</a:t>
            </a:r>
          </a:p>
          <a:p>
            <a:r>
              <a:rPr lang="en-GB" dirty="0" smtClean="0"/>
              <a:t>Monthly breakdown - £100 by April 30th</a:t>
            </a:r>
          </a:p>
          <a:p>
            <a:r>
              <a:rPr lang="en-GB" dirty="0" smtClean="0"/>
              <a:t>14 Monthly Payments of £22 which will include transport trip costs and </a:t>
            </a:r>
            <a:r>
              <a:rPr lang="en-GB" smtClean="0"/>
              <a:t>to cover lunch </a:t>
            </a:r>
            <a:r>
              <a:rPr lang="en-GB" dirty="0" smtClean="0"/>
              <a:t>and ice-creams</a:t>
            </a:r>
            <a:r>
              <a:rPr lang="en-GB" smtClean="0"/>
              <a:t>/ drinks.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5571086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51</TotalTime>
  <Words>197</Words>
  <Application>Microsoft Office PowerPoint</Application>
  <PresentationFormat>Widescreen</PresentationFormat>
  <Paragraphs>31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Century Gothic</vt:lpstr>
      <vt:lpstr>Wingdings</vt:lpstr>
      <vt:lpstr>Wingdings 3</vt:lpstr>
      <vt:lpstr>Ion Boardroom</vt:lpstr>
      <vt:lpstr>London Trip</vt:lpstr>
      <vt:lpstr>Propose Itinerary</vt:lpstr>
      <vt:lpstr>Meals</vt:lpstr>
      <vt:lpstr>Costs</vt:lpstr>
    </vt:vector>
  </TitlesOfParts>
  <Company>St James Primary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London pre-trip</dc:title>
  <dc:creator>Jack Purcell</dc:creator>
  <cp:lastModifiedBy>Jack Purcell</cp:lastModifiedBy>
  <cp:revision>5</cp:revision>
  <dcterms:created xsi:type="dcterms:W3CDTF">2026-02-28T07:30:41Z</dcterms:created>
  <dcterms:modified xsi:type="dcterms:W3CDTF">2026-03-04T17:13:39Z</dcterms:modified>
</cp:coreProperties>
</file>